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9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9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5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31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1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9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9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36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47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3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4957-07CD-4EAB-8E3D-CD51C9C0006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2020. 05. 29.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237EB-2073-4A7A-A79D-A1FA0257623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5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000" dirty="0" err="1">
                <a:solidFill>
                  <a:schemeClr val="bg1"/>
                </a:solidFill>
                <a:latin typeface="Perpetua" panose="02020502060401020303" pitchFamily="18" charset="0"/>
              </a:rPr>
              <a:t>Chuck</a:t>
            </a:r>
            <a:r>
              <a:rPr lang="hu-HU" sz="4000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sz="4000" dirty="0" err="1">
                <a:solidFill>
                  <a:schemeClr val="bg1"/>
                </a:solidFill>
                <a:latin typeface="Perpetua" panose="02020502060401020303" pitchFamily="18" charset="0"/>
              </a:rPr>
              <a:t>Palahniuk</a:t>
            </a:r>
            <a:r>
              <a:rPr lang="hu-HU" sz="4000" dirty="0">
                <a:solidFill>
                  <a:schemeClr val="bg1"/>
                </a:solidFill>
                <a:latin typeface="Perpetua" panose="02020502060401020303" pitchFamily="18" charset="0"/>
              </a:rPr>
              <a:t>: </a:t>
            </a:r>
            <a:r>
              <a:rPr lang="hu-HU" sz="4000" i="1" dirty="0" err="1">
                <a:solidFill>
                  <a:schemeClr val="bg1"/>
                </a:solidFill>
                <a:latin typeface="Perpetua" panose="02020502060401020303" pitchFamily="18" charset="0"/>
              </a:rPr>
              <a:t>Invisible</a:t>
            </a:r>
            <a:r>
              <a:rPr lang="hu-HU" sz="4000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sz="4000" i="1" dirty="0" err="1">
                <a:solidFill>
                  <a:schemeClr val="bg1"/>
                </a:solidFill>
                <a:latin typeface="Perpetua" panose="02020502060401020303" pitchFamily="18" charset="0"/>
              </a:rPr>
              <a:t>Monsters</a:t>
            </a:r>
            <a:endParaRPr lang="hu-HU" sz="4000" i="1" dirty="0">
              <a:solidFill>
                <a:schemeClr val="bg1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2692"/>
            <a:ext cx="9144000" cy="1241947"/>
          </a:xfrm>
        </p:spPr>
        <p:txBody>
          <a:bodyPr>
            <a:norm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Máté Gabriella</a:t>
            </a:r>
            <a:b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</a:br>
            <a:endParaRPr lang="hu-HU" dirty="0">
              <a:solidFill>
                <a:schemeClr val="bg1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8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solidFill>
                  <a:schemeClr val="bg1"/>
                </a:solidFill>
                <a:latin typeface="Perpetua" panose="02020502060401020303" pitchFamily="18" charset="0"/>
              </a:rPr>
              <a:t>Tartalom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3140"/>
            <a:ext cx="10515600" cy="4593823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A moralitás kérdése, az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Invisible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monsters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mint társadalomkritika</a:t>
            </a:r>
          </a:p>
          <a:p>
            <a:pPr marL="571500" indent="-571500">
              <a:buAutoNum type="romanUcPeriod"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A narráció mint önelbeszélés; az önéletrajz kérdése</a:t>
            </a:r>
          </a:p>
          <a:p>
            <a:pPr marL="571500" indent="-571500">
              <a:buAutoNum type="romanUcPeriod"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Képek és portrék</a:t>
            </a:r>
          </a:p>
          <a:p>
            <a:pPr marL="571500" indent="-571500">
              <a:buAutoNum type="romanUcPeriod"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Az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Invisible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monsters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mint utazásos-átváltozásos kalandregény: életút, metamorfózis és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katabasis</a:t>
            </a:r>
            <a:endParaRPr lang="hu-HU" dirty="0">
              <a:solidFill>
                <a:schemeClr val="bg1"/>
              </a:solidFill>
              <a:latin typeface="Perpetua" panose="02020502060401020303" pitchFamily="18" charset="0"/>
            </a:endParaRPr>
          </a:p>
          <a:p>
            <a:pPr marL="571500" indent="-571500">
              <a:buAutoNum type="romanUcPeriod"/>
            </a:pPr>
            <a:endParaRPr lang="hu-HU" dirty="0">
              <a:solidFill>
                <a:schemeClr val="bg1"/>
              </a:solidFill>
              <a:latin typeface="Perpetua" panose="02020502060401020303" pitchFamily="18" charset="0"/>
            </a:endParaRPr>
          </a:p>
          <a:p>
            <a:pPr marL="571500" indent="-571500">
              <a:buAutoNum type="romanUcPeriod"/>
            </a:pPr>
            <a:endParaRPr lang="hu-HU" dirty="0">
              <a:solidFill>
                <a:schemeClr val="bg1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7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9242" y="1690688"/>
            <a:ext cx="9703558" cy="4486275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„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Whats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burning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down is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re-creation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of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period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revival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house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patterned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after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copy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of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copy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of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copy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of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mock-Tudor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big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manor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house.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It’s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hundred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generations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removed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from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anything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original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but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truth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is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aren’t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we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all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?”</a:t>
            </a:r>
          </a:p>
          <a:p>
            <a:pPr marL="0" indent="0" algn="ctr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***</a:t>
            </a:r>
          </a:p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„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It’s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funny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but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when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you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think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about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even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biggest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tragic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fire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it’s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just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sustained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chemical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reaction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. The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oxidation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of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Joan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of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Arc.”</a:t>
            </a:r>
          </a:p>
        </p:txBody>
      </p:sp>
    </p:spTree>
    <p:extLst>
      <p:ext uri="{BB962C8B-B14F-4D97-AF65-F5344CB8AC3E}">
        <p14:creationId xmlns:p14="http://schemas.microsoft.com/office/powerpoint/2010/main" val="128467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355" y="1825625"/>
            <a:ext cx="97581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„I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remember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how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front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door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just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opened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shut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didn’t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slam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With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light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room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all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I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could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see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was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myself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reflected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bedroom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window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When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I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turned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out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light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there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was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Shane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standing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just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outside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window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looking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his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face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all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monster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movie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hacked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distorted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dark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hard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from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hairspray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blow-up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.”</a:t>
            </a:r>
          </a:p>
          <a:p>
            <a:endParaRPr lang="hu-HU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9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9810" y="1532662"/>
            <a:ext cx="9960745" cy="4351338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„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The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doctors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,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they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took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out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the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bottom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rib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on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each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side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of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my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chest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. </a:t>
            </a:r>
          </a:p>
          <a:p>
            <a:pPr marL="0" indent="0">
              <a:buNone/>
            </a:pP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Her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hands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rub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where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,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she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says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, 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I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couldn’t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sit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up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in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bed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for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two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months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,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but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I had a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sixteen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-inch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waist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. I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still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have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a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sixteen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-inch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waist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. </a:t>
            </a:r>
          </a:p>
          <a:p>
            <a:pPr marL="0" indent="0">
              <a:buNone/>
            </a:pP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One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of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Brandy’s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hands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open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full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flower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slides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over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flat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land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where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her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blouse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tucks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into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belt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of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her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skirt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.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They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cut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out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two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of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my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ribs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, and I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never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saw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them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again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, Brandy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says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.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There’s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something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in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the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Bible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about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taking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out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your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</a:rPr>
              <a:t>ribs</a:t>
            </a:r>
            <a: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  <a:t>. </a:t>
            </a:r>
            <a:br>
              <a:rPr lang="hu-HU" i="1" dirty="0">
                <a:solidFill>
                  <a:schemeClr val="bg1"/>
                </a:solidFill>
                <a:latin typeface="Perpetua" panose="02020502060401020303" pitchFamily="18" charset="0"/>
              </a:rPr>
            </a:br>
            <a:b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</a:b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The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creation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of Eve.”</a:t>
            </a:r>
          </a:p>
        </p:txBody>
      </p:sp>
    </p:spTree>
    <p:extLst>
      <p:ext uri="{BB962C8B-B14F-4D97-AF65-F5344CB8AC3E}">
        <p14:creationId xmlns:p14="http://schemas.microsoft.com/office/powerpoint/2010/main" val="367690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55845"/>
            <a:ext cx="10515600" cy="46211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„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Don’t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expect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this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be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kind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of story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that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goes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: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What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happens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here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will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have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more of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that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fashion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magazine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feel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a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Vogue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i="1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Glamour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magazine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chaos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with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page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numbers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every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second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fifth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third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page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Perfume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cards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falling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out,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full-page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naked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women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coming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out of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nowhere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sell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you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make-up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Don’t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look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for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contents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page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buried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magazine-style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twenty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pages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back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from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front.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Don’t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expect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find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anything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right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off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There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isn’t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real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pattern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anything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either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Stories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will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start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three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paragraphs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later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:</a:t>
            </a:r>
            <a:b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</a:b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Jump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page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whatever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</a:t>
            </a:r>
            <a:b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</a:b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jump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back.</a:t>
            </a:r>
          </a:p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This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will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be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ten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thousand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fashion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separates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that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mix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match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create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maybe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five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tasteful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outfits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 A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million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trendy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accessories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scarves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belts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shoes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hats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gloves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no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real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clothes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wear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them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with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you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really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really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need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get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used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that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feeling, here,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freeway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work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your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marriage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This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is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world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live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Just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go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with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prompts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18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„The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fashion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photographer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inside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head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yelling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Give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wonder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, baby.</a:t>
            </a:r>
            <a:b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</a:b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Flash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</a:t>
            </a:r>
            <a:b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</a:b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Give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me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amazement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</a:t>
            </a:r>
            <a:b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</a:b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	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Flash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1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22772" y="1825625"/>
            <a:ext cx="9632273" cy="4351338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„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Brandy’s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head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is almost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straight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under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mine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as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I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look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down.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Only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Brandy’s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face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is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upside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down.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My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eyes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look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right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into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dark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interior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of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her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Plumbago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mouth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dark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wet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going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inside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to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her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works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organs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and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everything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behind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the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scenes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. Brandy Alexander </a:t>
            </a:r>
            <a:r>
              <a:rPr lang="hu-HU" dirty="0" err="1">
                <a:solidFill>
                  <a:schemeClr val="bg1"/>
                </a:solidFill>
                <a:latin typeface="Perpetua" panose="02020502060401020303" pitchFamily="18" charset="0"/>
              </a:rPr>
              <a:t>Backstage</a:t>
            </a:r>
            <a:r>
              <a:rPr lang="hu-HU" dirty="0">
                <a:solidFill>
                  <a:schemeClr val="bg1"/>
                </a:solidFill>
                <a:latin typeface="Perpetua" panose="02020502060401020303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585662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603</Words>
  <Application>Microsoft Office PowerPoint</Application>
  <PresentationFormat>Szélesvásznú</PresentationFormat>
  <Paragraphs>28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Perpetua</vt:lpstr>
      <vt:lpstr>1_Office-téma</vt:lpstr>
      <vt:lpstr>Chuck Palahniuk: Invisible Monsters</vt:lpstr>
      <vt:lpstr>Tartalom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Chuck Palahniuk: Invisible Monsters</dc:title>
  <dc:creator>Péter</dc:creator>
  <cp:lastModifiedBy>Krähling Péter</cp:lastModifiedBy>
  <cp:revision>11</cp:revision>
  <dcterms:created xsi:type="dcterms:W3CDTF">2020-05-27T21:28:12Z</dcterms:created>
  <dcterms:modified xsi:type="dcterms:W3CDTF">2020-05-29T22:50:03Z</dcterms:modified>
</cp:coreProperties>
</file>