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0C56EF1-EEB3-4282-B026-3F8F94D92B4F}" type="datetimeFigureOut">
              <a:rPr lang="hu-HU" smtClean="0"/>
              <a:t>2017.11.01.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38B800-6F19-46DA-ADA0-41DF524E7533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0544" y="1484784"/>
            <a:ext cx="8062912" cy="1584176"/>
          </a:xfrm>
        </p:spPr>
        <p:txBody>
          <a:bodyPr/>
          <a:lstStyle/>
          <a:p>
            <a:r>
              <a:rPr lang="hu-HU" dirty="0" smtClean="0"/>
              <a:t>Új médium</a:t>
            </a:r>
            <a:br>
              <a:rPr lang="hu-HU" dirty="0" smtClean="0"/>
            </a:br>
            <a:r>
              <a:rPr lang="hu-HU" dirty="0" smtClean="0"/>
              <a:t>8.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0544" y="4797152"/>
            <a:ext cx="8062912" cy="1512168"/>
          </a:xfrm>
        </p:spPr>
        <p:txBody>
          <a:bodyPr/>
          <a:lstStyle/>
          <a:p>
            <a:r>
              <a:rPr lang="hu-HU" dirty="0" smtClean="0"/>
              <a:t>Andok Mónika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r"/>
            <a:r>
              <a:rPr lang="hu-HU" sz="1200" dirty="0" smtClean="0"/>
              <a:t>Új médiumok  </a:t>
            </a:r>
            <a:r>
              <a:rPr lang="hu-HU" sz="1200" dirty="0" smtClean="0"/>
              <a:t>8. </a:t>
            </a:r>
            <a:endParaRPr lang="hu-HU" sz="12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/>
          </a:bodyPr>
          <a:lstStyle/>
          <a:p>
            <a:pPr marL="0" indent="65088" algn="ctr">
              <a:buNone/>
            </a:pPr>
            <a:endParaRPr lang="hu-HU" sz="4000" dirty="0" smtClean="0"/>
          </a:p>
          <a:p>
            <a:pPr marL="0" indent="65088" algn="ctr">
              <a:buNone/>
            </a:pPr>
            <a:r>
              <a:rPr lang="hu-HU" sz="4000" dirty="0" smtClean="0"/>
              <a:t>Őszi szünet!</a:t>
            </a:r>
          </a:p>
          <a:p>
            <a:pPr marL="0" indent="65088" algn="ctr">
              <a:buNone/>
            </a:pPr>
            <a:endParaRPr lang="hu-HU" sz="4000" dirty="0" smtClean="0"/>
          </a:p>
          <a:p>
            <a:pPr marL="0" indent="65088" algn="ctr">
              <a:buNone/>
            </a:pPr>
            <a:r>
              <a:rPr lang="hu-HU" sz="4000" dirty="0" smtClean="0"/>
              <a:t>Jó pihenést!</a:t>
            </a:r>
            <a:endParaRPr lang="hu-H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Műhel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14</Words>
  <Application>Microsoft Office PowerPoint</Application>
  <PresentationFormat>Diavetítés a képernyőre (4:3 oldalarány)</PresentationFormat>
  <Paragraphs>7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Lendület</vt:lpstr>
      <vt:lpstr>Új médium 8. </vt:lpstr>
      <vt:lpstr>Új médiumok  8. 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médium 8. </dc:title>
  <dc:creator>Dr. Andok Monika</dc:creator>
  <cp:lastModifiedBy>Dr. Andok Monika</cp:lastModifiedBy>
  <cp:revision>1</cp:revision>
  <dcterms:created xsi:type="dcterms:W3CDTF">2017-11-01T16:02:16Z</dcterms:created>
  <dcterms:modified xsi:type="dcterms:W3CDTF">2017-11-01T16:03:31Z</dcterms:modified>
</cp:coreProperties>
</file>