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8" r:id="rId6"/>
    <p:sldId id="262" r:id="rId7"/>
    <p:sldId id="257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0890-80A3-4F1C-B754-D9C1D7C1B8CD}" type="datetimeFigureOut">
              <a:rPr lang="hu-HU" smtClean="0"/>
              <a:pPr/>
              <a:t>2018.04.18.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C37-39D4-462A-B483-300FC3D87D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0890-80A3-4F1C-B754-D9C1D7C1B8CD}" type="datetimeFigureOut">
              <a:rPr lang="hu-HU" smtClean="0"/>
              <a:pPr/>
              <a:t>2018.04.18.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C37-39D4-462A-B483-300FC3D87D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0890-80A3-4F1C-B754-D9C1D7C1B8CD}" type="datetimeFigureOut">
              <a:rPr lang="hu-HU" smtClean="0"/>
              <a:pPr/>
              <a:t>2018.04.18.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C37-39D4-462A-B483-300FC3D87D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0890-80A3-4F1C-B754-D9C1D7C1B8CD}" type="datetimeFigureOut">
              <a:rPr lang="hu-HU" smtClean="0"/>
              <a:pPr/>
              <a:t>2018.04.18.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C37-39D4-462A-B483-300FC3D87D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0890-80A3-4F1C-B754-D9C1D7C1B8CD}" type="datetimeFigureOut">
              <a:rPr lang="hu-HU" smtClean="0"/>
              <a:pPr/>
              <a:t>2018.04.18.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C37-39D4-462A-B483-300FC3D87D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0890-80A3-4F1C-B754-D9C1D7C1B8CD}" type="datetimeFigureOut">
              <a:rPr lang="hu-HU" smtClean="0"/>
              <a:pPr/>
              <a:t>2018.04.18.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C37-39D4-462A-B483-300FC3D87D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0890-80A3-4F1C-B754-D9C1D7C1B8CD}" type="datetimeFigureOut">
              <a:rPr lang="hu-HU" smtClean="0"/>
              <a:pPr/>
              <a:t>2018.04.18.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C37-39D4-462A-B483-300FC3D87D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0890-80A3-4F1C-B754-D9C1D7C1B8CD}" type="datetimeFigureOut">
              <a:rPr lang="hu-HU" smtClean="0"/>
              <a:pPr/>
              <a:t>2018.04.18.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C37-39D4-462A-B483-300FC3D87D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0890-80A3-4F1C-B754-D9C1D7C1B8CD}" type="datetimeFigureOut">
              <a:rPr lang="hu-HU" smtClean="0"/>
              <a:pPr/>
              <a:t>2018.04.18.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C37-39D4-462A-B483-300FC3D87D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0890-80A3-4F1C-B754-D9C1D7C1B8CD}" type="datetimeFigureOut">
              <a:rPr lang="hu-HU" smtClean="0"/>
              <a:pPr/>
              <a:t>2018.04.18.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C37-39D4-462A-B483-300FC3D87D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0890-80A3-4F1C-B754-D9C1D7C1B8CD}" type="datetimeFigureOut">
              <a:rPr lang="hu-HU" smtClean="0"/>
              <a:pPr/>
              <a:t>2018.04.18.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C37-39D4-462A-B483-300FC3D87D4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20890-80A3-4F1C-B754-D9C1D7C1B8CD}" type="datetimeFigureOut">
              <a:rPr lang="hu-HU" smtClean="0"/>
              <a:pPr/>
              <a:t>2018.04.18.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B3C37-39D4-462A-B483-300FC3D87D4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Modenai Állami Levéltár</a:t>
            </a:r>
            <a:br>
              <a:rPr lang="hu-HU" dirty="0" smtClean="0"/>
            </a:br>
            <a:r>
              <a:rPr lang="hu-HU" dirty="0" smtClean="0"/>
              <a:t>Katonai Térképtárának</a:t>
            </a:r>
            <a:br>
              <a:rPr lang="hu-HU" dirty="0" smtClean="0"/>
            </a:br>
            <a:r>
              <a:rPr lang="hu-HU" dirty="0" smtClean="0"/>
              <a:t>magyar vonatkozású képei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15616" y="4941168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r>
              <a:rPr lang="hu-HU" dirty="0" err="1" smtClean="0">
                <a:solidFill>
                  <a:schemeClr val="tx1"/>
                </a:solidFill>
              </a:rPr>
              <a:t>Disegni</a:t>
            </a:r>
            <a:r>
              <a:rPr lang="hu-HU" dirty="0" smtClean="0">
                <a:solidFill>
                  <a:schemeClr val="tx1"/>
                </a:solidFill>
              </a:rPr>
              <a:t> con </a:t>
            </a:r>
            <a:r>
              <a:rPr lang="hu-HU" dirty="0" err="1" smtClean="0">
                <a:solidFill>
                  <a:schemeClr val="tx1"/>
                </a:solidFill>
              </a:rPr>
              <a:t>riferimento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ungherese</a:t>
            </a:r>
            <a:r>
              <a:rPr lang="hu-HU" dirty="0" smtClean="0">
                <a:solidFill>
                  <a:schemeClr val="tx1"/>
                </a:solidFill>
              </a:rPr>
              <a:t> del </a:t>
            </a:r>
            <a:r>
              <a:rPr lang="hu-HU" dirty="0" err="1" smtClean="0">
                <a:solidFill>
                  <a:schemeClr val="tx1"/>
                </a:solidFill>
              </a:rPr>
              <a:t>Mappario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Militare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Estense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dell’Archivio</a:t>
            </a:r>
            <a:r>
              <a:rPr lang="hu-HU" dirty="0" smtClean="0">
                <a:solidFill>
                  <a:schemeClr val="tx1"/>
                </a:solidFill>
              </a:rPr>
              <a:t> di </a:t>
            </a:r>
            <a:r>
              <a:rPr lang="hu-HU" dirty="0" err="1" smtClean="0">
                <a:solidFill>
                  <a:schemeClr val="tx1"/>
                </a:solidFill>
              </a:rPr>
              <a:t>Stato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di</a:t>
            </a:r>
            <a:r>
              <a:rPr lang="hu-HU" dirty="0" smtClean="0">
                <a:solidFill>
                  <a:schemeClr val="tx1"/>
                </a:solidFill>
              </a:rPr>
              <a:t> Modena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 descr="IMG_0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564904"/>
            <a:ext cx="3528392" cy="26462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40048"/>
            <a:ext cx="2172004" cy="2896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G_67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3909" y="-387424"/>
            <a:ext cx="12421381" cy="8280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G_6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585175" cy="7056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G_6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76672" y="-915483"/>
            <a:ext cx="12097343" cy="80648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G_6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64704" y="-675456"/>
            <a:ext cx="12712613" cy="8475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 descr="IMG_0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-593498"/>
            <a:ext cx="9935331" cy="74514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G_6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76672" y="-603448"/>
            <a:ext cx="12061340" cy="80408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18</Words>
  <Application>Microsoft Office PowerPoint</Application>
  <PresentationFormat>Diavetítés a képernyőre (4:3 oldalarány)</PresentationFormat>
  <Paragraphs>4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A Modenai Állami Levéltár Katonai Térképtárának magyar vonatkozású képei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Gy</dc:creator>
  <cp:lastModifiedBy>felhasználó</cp:lastModifiedBy>
  <cp:revision>4</cp:revision>
  <dcterms:created xsi:type="dcterms:W3CDTF">2018-04-17T20:16:30Z</dcterms:created>
  <dcterms:modified xsi:type="dcterms:W3CDTF">2018-04-18T08:18:02Z</dcterms:modified>
</cp:coreProperties>
</file>