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70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2A3EFE-AB5A-4DEF-AB09-7EB1C33FF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EB1B160-AC02-417C-8B7C-F72F0226F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02BB84-0E0F-49BE-B2B5-1046BC85F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56E5D5F-C4AF-4816-BEA1-23B661162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09C3302-3594-4D1E-B6CF-7527128B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714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905C02-6044-431A-A3E5-82F0D8D8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598C7E3-26B1-44BC-A834-6F716AE3D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2A7542-71F5-43FB-BD23-2880C333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2CBB0C-BF3F-42F3-BCBB-B2A1C617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1D04203-0424-44C6-A293-357B64DC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5687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FB680F4-D7D1-4F68-8D2C-C1C71F8DF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DCC411C-D7B0-4474-9F10-153868805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943B37D-D4AF-46EB-B166-17744354A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938346-D696-4DEC-9A02-5237C191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0559806-22F2-4FD6-8582-65AE2914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34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DF06FD-C2C1-426E-9728-DDA6AA38E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1F0176-855E-43CF-B26B-D188DCF1E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C746F30-B10F-4FFB-AB0D-3FEFAC85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508283-DAF1-4833-B8F2-141AC86A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1E308A-37F1-4472-B424-B465B90F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644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82784F-12AB-4224-90F8-94746D96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19BE11-8E98-40CB-888C-2BD3D897A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D66F736-1A4B-4625-A804-72378E89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D87C38-FBD5-43BC-B356-34E86BFB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BABFBBD-816E-444F-BB14-DDD36ACC9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458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966BE8-5381-41D7-983C-0D41C2FC7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849A11-A17D-459B-899E-A4DACD1F5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A10EDF9-0687-4AD1-AA27-8A7E26DCE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30F454A-F605-4FC6-9F39-DA4F6409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DFEFCF-15ED-4151-BAEE-057F24A0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B1E1D0D-9D25-4974-B91E-0DBBF08C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169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103EC0-1284-4842-A9CB-FF186B12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234E346-F5F0-4A8E-8F23-CA5A3A756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5073844-AECF-4EC3-B817-22E4F3F02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E376AF1-B39A-481C-89D4-7C511B96F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9A15391-3D41-4F55-B39A-2DE4C2C73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04F167E-CD13-4074-8C4D-E8725134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03FA78E-051D-4F20-AE9B-471B3531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D1EBD4B9-DA64-4A79-9C41-3A4C91DD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971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24C454-1147-4182-9B8B-3A694FBF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1E508C9-0541-490E-8009-C3558352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8EEA020-D307-461A-B5D5-5F1B8E421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C998D6B-BE79-4FAD-ADD7-55D2936C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123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B3EB187-D7BD-4763-939B-536981BD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A4FEC07-9423-4E21-A498-B15672E3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7F889A7-D470-4FAC-B6BA-D863F9EB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43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51ABAB-09FA-4E4E-BD43-88AE41D9D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7B949D-6A70-44D6-B7BD-1F8FB198C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55F1B8B-DF1E-4597-B399-42D496FAA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7EF6137-C086-4134-9B99-CAF900975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28DF3B3-9A39-4E1A-A4E8-2BFD7311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4E6DB0E-809B-41D1-ACF8-916CF0B8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920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1FABAB-9CF7-4E18-B7E3-9FC01237C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5D0250F-6B23-439D-82B2-CE8ED3447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6CCA525-DA58-4B09-AA2E-C6A64BBFA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FC48508-0792-4BD3-AE0F-2CA755C0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8B1EC2-0C7A-4880-BDD9-95EED54E6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47A45E3-0EF1-47FE-A8CA-046BDA90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12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7A1096C-85B3-4CDC-AF2A-518B77CA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D60569-505B-49DA-9573-AEFA18BF5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E6BA84A-A2AA-4638-A4D6-0EF6FF462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17989-CABA-4649-A0D6-7ED6A0D9DFE1}" type="datetimeFigureOut">
              <a:rPr lang="hu-HU" smtClean="0"/>
              <a:t>2018. 04. 18.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371FF54-3555-4CCB-A50A-17B8BC118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F1CBEB4-8916-4BE2-8E09-25224E3C7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7259-1305-4153-AB17-74D712A940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637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F167B6-FF9F-4789-AF48-37575F66D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Ricordi sullo sfortunato assedio di </a:t>
            </a:r>
            <a:r>
              <a:rPr lang="it-IT" b="1" dirty="0" err="1"/>
              <a:t>Kanizsa</a:t>
            </a:r>
            <a:r>
              <a:rPr lang="it-IT" b="1" dirty="0"/>
              <a:t> nel 1601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75A4420-ABD4-4603-9539-C7665617E4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„</a:t>
            </a:r>
            <a:r>
              <a:rPr lang="hu-HU" dirty="0" err="1"/>
              <a:t>Strigonia</a:t>
            </a:r>
            <a:r>
              <a:rPr lang="hu-HU" dirty="0"/>
              <a:t> Grande” – </a:t>
            </a:r>
            <a:r>
              <a:rPr lang="hu-HU" dirty="0" err="1"/>
              <a:t>Tavola</a:t>
            </a:r>
            <a:r>
              <a:rPr lang="hu-HU" dirty="0"/>
              <a:t> </a:t>
            </a:r>
            <a:r>
              <a:rPr lang="hu-HU" dirty="0" err="1"/>
              <a:t>rotonda</a:t>
            </a:r>
            <a:r>
              <a:rPr lang="hu-HU" dirty="0"/>
              <a:t> „</a:t>
            </a:r>
            <a:r>
              <a:rPr lang="hu-HU" dirty="0" err="1"/>
              <a:t>Vestigia</a:t>
            </a:r>
            <a:r>
              <a:rPr lang="hu-HU" dirty="0"/>
              <a:t>”</a:t>
            </a:r>
          </a:p>
          <a:p>
            <a:r>
              <a:rPr lang="hu-HU" dirty="0"/>
              <a:t>20 </a:t>
            </a:r>
            <a:r>
              <a:rPr lang="hu-HU" dirty="0" err="1"/>
              <a:t>aprile</a:t>
            </a:r>
            <a:r>
              <a:rPr lang="hu-HU" dirty="0"/>
              <a:t> 2018</a:t>
            </a:r>
          </a:p>
          <a:p>
            <a:endParaRPr lang="hu-HU" dirty="0"/>
          </a:p>
          <a:p>
            <a:r>
              <a:rPr lang="hu-HU" dirty="0"/>
              <a:t>Bálint </a:t>
            </a:r>
            <a:r>
              <a:rPr lang="hu-HU" dirty="0" err="1"/>
              <a:t>Huszthy</a:t>
            </a:r>
            <a:r>
              <a:rPr lang="hu-HU" dirty="0"/>
              <a:t>, Viktor Kanász, Márton Szovák (</a:t>
            </a:r>
            <a:r>
              <a:rPr lang="hu-HU" dirty="0" err="1"/>
              <a:t>dottorandi</a:t>
            </a:r>
            <a:r>
              <a:rPr lang="hu-HU" dirty="0"/>
              <a:t>, UCPP)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695B4364-166E-4FC3-B27C-AC067135FA19}"/>
              </a:ext>
            </a:extLst>
          </p:cNvPr>
          <p:cNvSpPr/>
          <p:nvPr/>
        </p:nvSpPr>
        <p:spPr>
          <a:xfrm rot="20795945">
            <a:off x="2374392" y="3249401"/>
            <a:ext cx="2327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Canissa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62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D40F012-3991-40A5-89C4-1D647FE7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Ha </a:t>
            </a:r>
            <a:r>
              <a:rPr lang="hu-HU" dirty="0" err="1"/>
              <a:t>questa</a:t>
            </a:r>
            <a:r>
              <a:rPr lang="hu-HU" dirty="0"/>
              <a:t> </a:t>
            </a:r>
            <a:r>
              <a:rPr lang="hu-HU" dirty="0" err="1"/>
              <a:t>frase</a:t>
            </a:r>
            <a:r>
              <a:rPr lang="hu-HU" dirty="0"/>
              <a:t> </a:t>
            </a:r>
            <a:r>
              <a:rPr lang="hu-HU" dirty="0" err="1"/>
              <a:t>qualche</a:t>
            </a:r>
            <a:r>
              <a:rPr lang="hu-HU" dirty="0"/>
              <a:t> </a:t>
            </a:r>
            <a:r>
              <a:rPr lang="hu-HU" dirty="0" err="1"/>
              <a:t>senso</a:t>
            </a:r>
            <a:r>
              <a:rPr lang="hu-HU" dirty="0"/>
              <a:t>?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Torbidi</a:t>
            </a:r>
            <a:r>
              <a:rPr lang="hu-HU" dirty="0"/>
              <a:t> No. 6.)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96E062E-C125-47B8-B07D-247211B63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512424" cy="1746946"/>
          </a:xfrm>
        </p:spPr>
        <p:txBody>
          <a:bodyPr>
            <a:normAutofit/>
          </a:bodyPr>
          <a:lstStyle/>
          <a:p>
            <a:pPr algn="ctr"/>
            <a:r>
              <a:rPr lang="hu-HU" sz="2800" dirty="0" err="1"/>
              <a:t>Et</a:t>
            </a:r>
            <a:r>
              <a:rPr lang="hu-HU" sz="2800" dirty="0"/>
              <a:t> </a:t>
            </a:r>
            <a:r>
              <a:rPr lang="hu-HU" sz="2800" dirty="0" err="1"/>
              <a:t>altre</a:t>
            </a:r>
            <a:r>
              <a:rPr lang="hu-HU" sz="2800" dirty="0"/>
              <a:t> </a:t>
            </a:r>
            <a:r>
              <a:rPr lang="hu-HU" sz="2800" dirty="0" err="1"/>
              <a:t>cose</a:t>
            </a:r>
            <a:r>
              <a:rPr lang="hu-HU" sz="2800" dirty="0"/>
              <a:t> </a:t>
            </a:r>
            <a:r>
              <a:rPr lang="hu-HU" sz="2800" dirty="0" err="1"/>
              <a:t>sogionse</a:t>
            </a:r>
            <a:r>
              <a:rPr lang="hu-HU" sz="2800" dirty="0"/>
              <a:t> </a:t>
            </a:r>
            <a:r>
              <a:rPr lang="hu-HU" sz="2800" dirty="0" err="1"/>
              <a:t>il</a:t>
            </a:r>
            <a:r>
              <a:rPr lang="hu-HU" sz="2800" dirty="0"/>
              <a:t> </a:t>
            </a:r>
            <a:r>
              <a:rPr lang="hu-HU" sz="2800" dirty="0" err="1"/>
              <a:t>signor</a:t>
            </a:r>
            <a:r>
              <a:rPr lang="hu-HU" sz="2800" dirty="0"/>
              <a:t> </a:t>
            </a:r>
            <a:r>
              <a:rPr lang="hu-HU" sz="2800" dirty="0" err="1"/>
              <a:t>don</a:t>
            </a:r>
            <a:r>
              <a:rPr lang="hu-HU" sz="2800" dirty="0"/>
              <a:t> Giovanni per le </a:t>
            </a:r>
            <a:r>
              <a:rPr lang="hu-HU" sz="2800" dirty="0" err="1"/>
              <a:t>quali</a:t>
            </a:r>
            <a:r>
              <a:rPr lang="hu-HU" sz="2800" dirty="0"/>
              <a:t> </a:t>
            </a:r>
            <a:r>
              <a:rPr lang="hu-HU" sz="2800" dirty="0" err="1"/>
              <a:t>gli</a:t>
            </a:r>
            <a:r>
              <a:rPr lang="hu-HU" sz="2800" dirty="0"/>
              <a:t> </a:t>
            </a:r>
            <a:r>
              <a:rPr lang="hu-HU" sz="2800" dirty="0" err="1"/>
              <a:t>nostri</a:t>
            </a:r>
            <a:r>
              <a:rPr lang="hu-HU" sz="2800" dirty="0"/>
              <a:t> </a:t>
            </a:r>
            <a:r>
              <a:rPr lang="hu-HU" sz="2800" dirty="0" err="1"/>
              <a:t>pocho</a:t>
            </a:r>
            <a:r>
              <a:rPr lang="hu-HU" sz="2800" dirty="0"/>
              <a:t> </a:t>
            </a:r>
            <a:r>
              <a:rPr lang="hu-HU" sz="2800" dirty="0" err="1"/>
              <a:t>doppoi</a:t>
            </a:r>
            <a:r>
              <a:rPr lang="hu-HU" sz="2800" dirty="0"/>
              <a:t> </a:t>
            </a:r>
            <a:r>
              <a:rPr lang="hu-HU" sz="2800" dirty="0" err="1"/>
              <a:t>hanno</a:t>
            </a:r>
            <a:r>
              <a:rPr lang="hu-HU" sz="2800" dirty="0"/>
              <a:t> </a:t>
            </a:r>
            <a:r>
              <a:rPr lang="hu-HU" sz="2800" dirty="0" err="1"/>
              <a:t>acquistato</a:t>
            </a:r>
            <a:r>
              <a:rPr lang="hu-HU" sz="2800" dirty="0"/>
              <a:t> </a:t>
            </a:r>
            <a:r>
              <a:rPr lang="hu-HU" sz="2800" dirty="0" err="1"/>
              <a:t>et</a:t>
            </a:r>
            <a:r>
              <a:rPr lang="hu-HU" sz="2800" dirty="0"/>
              <a:t> credo se </a:t>
            </a:r>
            <a:r>
              <a:rPr lang="hu-HU" sz="2800" dirty="0" err="1"/>
              <a:t>altro</a:t>
            </a:r>
            <a:r>
              <a:rPr lang="hu-HU" sz="2800" dirty="0"/>
              <a:t> </a:t>
            </a:r>
            <a:r>
              <a:rPr lang="hu-HU" sz="2800" dirty="0" err="1"/>
              <a:t>che</a:t>
            </a:r>
            <a:r>
              <a:rPr lang="hu-HU" sz="2800" dirty="0"/>
              <a:t> </a:t>
            </a:r>
            <a:r>
              <a:rPr lang="hu-HU" sz="2800" dirty="0" err="1"/>
              <a:t>gli</a:t>
            </a:r>
            <a:r>
              <a:rPr lang="hu-HU" sz="2800" dirty="0"/>
              <a:t> </a:t>
            </a:r>
            <a:r>
              <a:rPr lang="hu-HU" sz="2800" dirty="0" err="1"/>
              <a:t>nostri</a:t>
            </a:r>
            <a:r>
              <a:rPr lang="hu-HU" sz="2800" dirty="0"/>
              <a:t> non vi </a:t>
            </a:r>
            <a:r>
              <a:rPr lang="hu-HU" sz="2800" dirty="0" err="1"/>
              <a:t>fossero</a:t>
            </a:r>
            <a:r>
              <a:rPr lang="hu-HU" sz="2800" dirty="0"/>
              <a:t>, per </a:t>
            </a:r>
            <a:r>
              <a:rPr lang="hu-HU" sz="2800" dirty="0" err="1"/>
              <a:t>tal</a:t>
            </a:r>
            <a:r>
              <a:rPr lang="hu-HU" sz="2800" dirty="0"/>
              <a:t> </a:t>
            </a:r>
            <a:r>
              <a:rPr lang="hu-HU" sz="2800" dirty="0" err="1"/>
              <a:t>rispetto</a:t>
            </a:r>
            <a:r>
              <a:rPr lang="hu-HU" sz="2800" dirty="0"/>
              <a:t> non </a:t>
            </a:r>
            <a:r>
              <a:rPr lang="hu-HU" sz="2800" dirty="0" err="1"/>
              <a:t>si</a:t>
            </a:r>
            <a:r>
              <a:rPr lang="hu-HU" sz="2800" dirty="0"/>
              <a:t> </a:t>
            </a:r>
            <a:r>
              <a:rPr lang="hu-HU" sz="2800" dirty="0" err="1"/>
              <a:t>faria</a:t>
            </a:r>
            <a:r>
              <a:rPr lang="hu-HU" sz="2800" dirty="0"/>
              <a:t> </a:t>
            </a:r>
            <a:r>
              <a:rPr lang="hu-HU" sz="2800" dirty="0" err="1"/>
              <a:t>profito</a:t>
            </a:r>
            <a:r>
              <a:rPr lang="hu-HU" sz="2800" dirty="0"/>
              <a:t>.</a:t>
            </a:r>
            <a:endParaRPr lang="hu-HU" sz="88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BE0D45D-06EF-403B-9446-891F624F4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6" t="11893" r="14916" b="14102"/>
          <a:stretch/>
        </p:blipFill>
        <p:spPr>
          <a:xfrm rot="16200000">
            <a:off x="4980436" y="-669241"/>
            <a:ext cx="2115457" cy="103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97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D40F012-3991-40A5-89C4-1D647FE7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Un </a:t>
            </a:r>
            <a:r>
              <a:rPr lang="hu-HU" dirty="0" err="1"/>
              <a:t>termine</a:t>
            </a:r>
            <a:r>
              <a:rPr lang="hu-HU" dirty="0"/>
              <a:t> </a:t>
            </a:r>
            <a:r>
              <a:rPr lang="hu-HU" dirty="0" err="1"/>
              <a:t>militare</a:t>
            </a:r>
            <a:r>
              <a:rPr lang="hu-HU" dirty="0"/>
              <a:t>? O…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Ghislieri</a:t>
            </a:r>
            <a:r>
              <a:rPr lang="hu-HU" dirty="0"/>
              <a:t> 10r)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05563B28-C21E-4396-93AF-86B35F174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4" t="8852" r="19336" b="20229"/>
          <a:stretch/>
        </p:blipFill>
        <p:spPr>
          <a:xfrm rot="5400000">
            <a:off x="5168834" y="-505923"/>
            <a:ext cx="2514114" cy="11134651"/>
          </a:xfr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796E062E-C125-47B8-B07D-247211B63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512424" cy="174694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In </a:t>
            </a:r>
            <a:r>
              <a:rPr lang="hu-HU" sz="2400" dirty="0" err="1"/>
              <a:t>questi</a:t>
            </a:r>
            <a:r>
              <a:rPr lang="hu-HU" sz="2400" dirty="0"/>
              <a:t> </a:t>
            </a:r>
            <a:r>
              <a:rPr lang="hu-HU" sz="2400" dirty="0" err="1"/>
              <a:t>rivellini</a:t>
            </a:r>
            <a:r>
              <a:rPr lang="hu-HU" sz="2400" dirty="0"/>
              <a:t> </a:t>
            </a:r>
            <a:r>
              <a:rPr lang="hu-HU" sz="2400" dirty="0" err="1"/>
              <a:t>entra</a:t>
            </a:r>
            <a:r>
              <a:rPr lang="hu-HU" sz="2400" dirty="0"/>
              <a:t> la </a:t>
            </a:r>
            <a:r>
              <a:rPr lang="hu-HU" sz="2400" dirty="0" err="1"/>
              <a:t>guardia</a:t>
            </a:r>
            <a:r>
              <a:rPr lang="hu-HU" sz="2400" dirty="0"/>
              <a:t> per un </a:t>
            </a:r>
            <a:r>
              <a:rPr lang="hu-HU" sz="2400" dirty="0" err="1"/>
              <a:t>ponte</a:t>
            </a:r>
            <a:r>
              <a:rPr lang="hu-HU" sz="2400" dirty="0"/>
              <a:t> </a:t>
            </a:r>
            <a:r>
              <a:rPr lang="hu-HU" sz="2400" dirty="0" err="1"/>
              <a:t>gettato</a:t>
            </a:r>
            <a:r>
              <a:rPr lang="hu-HU" sz="2400" dirty="0"/>
              <a:t> </a:t>
            </a:r>
            <a:r>
              <a:rPr lang="hu-HU" sz="2400" dirty="0" err="1"/>
              <a:t>nella</a:t>
            </a:r>
            <a:r>
              <a:rPr lang="hu-HU" sz="2400" dirty="0"/>
              <a:t> fossa </a:t>
            </a:r>
            <a:r>
              <a:rPr lang="hu-HU" sz="2400" dirty="0" err="1"/>
              <a:t>sotto</a:t>
            </a:r>
            <a:r>
              <a:rPr lang="hu-HU" sz="2400" dirty="0"/>
              <a:t> la </a:t>
            </a:r>
            <a:r>
              <a:rPr lang="hu-HU" sz="2400" dirty="0" err="1"/>
              <a:t>torretta</a:t>
            </a:r>
            <a:r>
              <a:rPr lang="hu-HU" sz="2400" dirty="0"/>
              <a:t> </a:t>
            </a:r>
            <a:r>
              <a:rPr lang="hu-HU" sz="2400" dirty="0" err="1"/>
              <a:t>del</a:t>
            </a:r>
            <a:r>
              <a:rPr lang="hu-HU" sz="2400" dirty="0"/>
              <a:t> </a:t>
            </a:r>
            <a:r>
              <a:rPr lang="hu-HU" sz="2400" dirty="0" err="1"/>
              <a:t>beloardo</a:t>
            </a:r>
            <a:r>
              <a:rPr lang="hu-HU" sz="2400" dirty="0"/>
              <a:t> a </a:t>
            </a:r>
            <a:r>
              <a:rPr lang="hu-HU" sz="2400" dirty="0" err="1"/>
              <a:t>levante</a:t>
            </a:r>
            <a:r>
              <a:rPr lang="hu-HU" sz="2400" dirty="0"/>
              <a:t> </a:t>
            </a:r>
            <a:r>
              <a:rPr lang="hu-HU" sz="2400" dirty="0" err="1"/>
              <a:t>verso</a:t>
            </a:r>
            <a:r>
              <a:rPr lang="hu-HU" sz="2400" dirty="0"/>
              <a:t> </a:t>
            </a:r>
            <a:r>
              <a:rPr lang="hu-HU" sz="2400" dirty="0" err="1"/>
              <a:t>mezzo</a:t>
            </a:r>
            <a:r>
              <a:rPr lang="hu-HU" sz="2400" dirty="0"/>
              <a:t> </a:t>
            </a:r>
            <a:r>
              <a:rPr lang="hu-HU" sz="2400" dirty="0" err="1"/>
              <a:t>giorno</a:t>
            </a:r>
            <a:r>
              <a:rPr lang="hu-HU" sz="2400" dirty="0"/>
              <a:t> </a:t>
            </a:r>
            <a:r>
              <a:rPr lang="hu-HU" sz="2400" dirty="0" err="1"/>
              <a:t>et</a:t>
            </a:r>
            <a:r>
              <a:rPr lang="hu-HU" sz="2400" dirty="0"/>
              <a:t> </a:t>
            </a:r>
            <a:r>
              <a:rPr lang="hu-HU" sz="2400" dirty="0" err="1"/>
              <a:t>ancor</a:t>
            </a:r>
            <a:r>
              <a:rPr lang="hu-HU" sz="2400" dirty="0"/>
              <a:t> per un </a:t>
            </a:r>
            <a:r>
              <a:rPr lang="hu-HU" sz="2400" b="1" dirty="0" err="1"/>
              <a:t>sbradello</a:t>
            </a:r>
            <a:r>
              <a:rPr lang="hu-HU" sz="2400" dirty="0"/>
              <a:t> di </a:t>
            </a:r>
            <a:r>
              <a:rPr lang="hu-HU" sz="2400" dirty="0" err="1"/>
              <a:t>mezzo</a:t>
            </a:r>
            <a:r>
              <a:rPr lang="hu-HU" sz="2400" dirty="0"/>
              <a:t> </a:t>
            </a:r>
            <a:r>
              <a:rPr lang="hu-HU" sz="2400" dirty="0" err="1"/>
              <a:t>che</a:t>
            </a:r>
            <a:r>
              <a:rPr lang="hu-HU" sz="2400" dirty="0"/>
              <a:t> </a:t>
            </a:r>
            <a:r>
              <a:rPr lang="hu-HU" sz="2400" dirty="0" err="1"/>
              <a:t>viene</a:t>
            </a:r>
            <a:r>
              <a:rPr lang="hu-HU" sz="2400" dirty="0"/>
              <a:t> </a:t>
            </a:r>
            <a:r>
              <a:rPr lang="hu-HU" sz="2400" dirty="0" err="1"/>
              <a:t>al</a:t>
            </a:r>
            <a:r>
              <a:rPr lang="hu-HU" sz="2400" dirty="0"/>
              <a:t> </a:t>
            </a:r>
            <a:r>
              <a:rPr lang="hu-HU" sz="2400" dirty="0" err="1"/>
              <a:t>ponte</a:t>
            </a:r>
            <a:r>
              <a:rPr lang="hu-HU" sz="2400" dirty="0"/>
              <a:t> di </a:t>
            </a:r>
            <a:r>
              <a:rPr lang="hu-HU" sz="2400" dirty="0" err="1"/>
              <a:t>ponente</a:t>
            </a:r>
            <a:r>
              <a:rPr lang="hu-HU" sz="2400" dirty="0"/>
              <a:t> </a:t>
            </a:r>
            <a:r>
              <a:rPr lang="hu-HU" sz="2400" dirty="0" err="1"/>
              <a:t>essendo</a:t>
            </a:r>
            <a:r>
              <a:rPr lang="hu-HU" sz="2400" dirty="0"/>
              <a:t> </a:t>
            </a:r>
            <a:r>
              <a:rPr lang="hu-HU" sz="2400" dirty="0" err="1"/>
              <a:t>tutta</a:t>
            </a:r>
            <a:r>
              <a:rPr lang="hu-HU" sz="2400" dirty="0"/>
              <a:t> la </a:t>
            </a:r>
            <a:r>
              <a:rPr lang="hu-HU" sz="2400" dirty="0" err="1"/>
              <a:t>piazza</a:t>
            </a:r>
            <a:r>
              <a:rPr lang="hu-HU" sz="2400" dirty="0"/>
              <a:t> </a:t>
            </a:r>
            <a:r>
              <a:rPr lang="hu-HU" sz="2400" dirty="0" err="1"/>
              <a:t>che</a:t>
            </a:r>
            <a:r>
              <a:rPr lang="hu-HU" sz="2400" dirty="0"/>
              <a:t> è </a:t>
            </a:r>
            <a:r>
              <a:rPr lang="hu-HU" sz="2400" dirty="0" err="1"/>
              <a:t>fra</a:t>
            </a:r>
            <a:r>
              <a:rPr lang="hu-HU" sz="2400" dirty="0"/>
              <a:t> i </a:t>
            </a:r>
            <a:r>
              <a:rPr lang="hu-HU" sz="2400" dirty="0" err="1"/>
              <a:t>rivellini</a:t>
            </a:r>
            <a:r>
              <a:rPr lang="hu-HU" sz="2400" dirty="0"/>
              <a:t> e </a:t>
            </a:r>
            <a:r>
              <a:rPr lang="hu-HU" sz="2400" dirty="0" err="1"/>
              <a:t>Canisa</a:t>
            </a:r>
            <a:r>
              <a:rPr lang="hu-HU" sz="2400" dirty="0"/>
              <a:t> </a:t>
            </a:r>
            <a:r>
              <a:rPr lang="hu-HU" sz="2400" dirty="0" err="1"/>
              <a:t>vecchia</a:t>
            </a:r>
            <a:r>
              <a:rPr lang="hu-HU" sz="2400" dirty="0"/>
              <a:t> </a:t>
            </a:r>
            <a:r>
              <a:rPr lang="hu-HU" sz="2400" dirty="0" err="1"/>
              <a:t>palude</a:t>
            </a:r>
            <a:r>
              <a:rPr lang="hu-HU" sz="2400" dirty="0"/>
              <a:t> </a:t>
            </a:r>
            <a:r>
              <a:rPr lang="hu-HU" sz="2400" dirty="0" err="1"/>
              <a:t>si</a:t>
            </a:r>
            <a:r>
              <a:rPr lang="hu-HU" sz="2400" dirty="0"/>
              <a:t> </a:t>
            </a:r>
            <a:r>
              <a:rPr lang="hu-HU" sz="2400" dirty="0" err="1"/>
              <a:t>che</a:t>
            </a:r>
            <a:r>
              <a:rPr lang="hu-HU" sz="2400" dirty="0"/>
              <a:t> </a:t>
            </a:r>
            <a:r>
              <a:rPr lang="hu-HU" sz="2400" dirty="0" err="1"/>
              <a:t>il</a:t>
            </a:r>
            <a:r>
              <a:rPr lang="hu-HU" sz="2400" dirty="0"/>
              <a:t> </a:t>
            </a:r>
            <a:r>
              <a:rPr lang="hu-HU" sz="2400" dirty="0" err="1"/>
              <a:t>spalto</a:t>
            </a:r>
            <a:r>
              <a:rPr lang="hu-HU" sz="2400" dirty="0"/>
              <a:t> di </a:t>
            </a:r>
            <a:r>
              <a:rPr lang="hu-HU" sz="2400" dirty="0" err="1"/>
              <a:t>questa</a:t>
            </a:r>
            <a:r>
              <a:rPr lang="hu-HU" sz="2400" dirty="0"/>
              <a:t> </a:t>
            </a:r>
            <a:r>
              <a:rPr lang="hu-HU" sz="2400" dirty="0" err="1"/>
              <a:t>piazza</a:t>
            </a:r>
            <a:r>
              <a:rPr lang="hu-HU" sz="2400" dirty="0"/>
              <a:t> e </a:t>
            </a:r>
            <a:r>
              <a:rPr lang="hu-HU" sz="2400" dirty="0" err="1"/>
              <a:t>palude</a:t>
            </a:r>
            <a:r>
              <a:rPr lang="hu-HU" sz="2400" dirty="0"/>
              <a:t> della </a:t>
            </a:r>
            <a:r>
              <a:rPr lang="hu-HU" sz="2400" dirty="0" err="1"/>
              <a:t>natura</a:t>
            </a:r>
            <a:r>
              <a:rPr lang="hu-HU" sz="2400" dirty="0"/>
              <a:t> </a:t>
            </a:r>
            <a:r>
              <a:rPr lang="hu-HU" sz="2400" dirty="0" err="1"/>
              <a:t>che</a:t>
            </a:r>
            <a:r>
              <a:rPr lang="hu-HU" sz="2400" dirty="0"/>
              <a:t> </a:t>
            </a:r>
            <a:r>
              <a:rPr lang="hu-HU" sz="2400" dirty="0" err="1"/>
              <a:t>si</a:t>
            </a:r>
            <a:r>
              <a:rPr lang="hu-HU" sz="2400" dirty="0"/>
              <a:t> è </a:t>
            </a:r>
            <a:r>
              <a:rPr lang="hu-HU" sz="2400" dirty="0" err="1"/>
              <a:t>detto</a:t>
            </a:r>
            <a:r>
              <a:rPr lang="hu-HU" sz="2400" dirty="0"/>
              <a:t> la </a:t>
            </a:r>
            <a:r>
              <a:rPr lang="hu-HU" sz="2400" dirty="0" err="1"/>
              <a:t>la</a:t>
            </a:r>
            <a:r>
              <a:rPr lang="hu-HU" sz="2400" dirty="0"/>
              <a:t> fossa </a:t>
            </a:r>
            <a:r>
              <a:rPr lang="hu-HU" sz="2400" dirty="0" err="1"/>
              <a:t>d’acqua</a:t>
            </a:r>
            <a:r>
              <a:rPr lang="hu-HU" sz="2400" dirty="0"/>
              <a:t> </a:t>
            </a:r>
            <a:r>
              <a:rPr lang="hu-HU" sz="2400" dirty="0" err="1"/>
              <a:t>viva</a:t>
            </a:r>
            <a:r>
              <a:rPr lang="hu-HU" sz="2400" dirty="0"/>
              <a:t>. </a:t>
            </a:r>
            <a:endParaRPr lang="hu-HU" sz="8000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668E039-C013-4122-823A-AE85C3791D73}"/>
              </a:ext>
            </a:extLst>
          </p:cNvPr>
          <p:cNvSpPr/>
          <p:nvPr/>
        </p:nvSpPr>
        <p:spPr>
          <a:xfrm>
            <a:off x="5532782" y="4426226"/>
            <a:ext cx="1914940" cy="9007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849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D40F012-3991-40A5-89C4-1D647FE7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Problema</a:t>
            </a:r>
            <a:r>
              <a:rPr lang="hu-HU" dirty="0"/>
              <a:t> di </a:t>
            </a:r>
            <a:r>
              <a:rPr lang="hu-HU" dirty="0" err="1"/>
              <a:t>lettura</a:t>
            </a:r>
            <a:r>
              <a:rPr lang="hu-HU" dirty="0"/>
              <a:t> No. 1.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Torbidi</a:t>
            </a:r>
            <a:r>
              <a:rPr lang="hu-HU" dirty="0"/>
              <a:t> No. 12.)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96E062E-C125-47B8-B07D-247211B63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512424" cy="1746946"/>
          </a:xfrm>
        </p:spPr>
        <p:txBody>
          <a:bodyPr>
            <a:normAutofit fontScale="92500"/>
          </a:bodyPr>
          <a:lstStyle/>
          <a:p>
            <a:pPr algn="ctr"/>
            <a:r>
              <a:rPr lang="hu-HU" sz="2800" dirty="0" err="1"/>
              <a:t>Questa</a:t>
            </a:r>
            <a:r>
              <a:rPr lang="hu-HU" sz="2800" dirty="0"/>
              <a:t> </a:t>
            </a:r>
            <a:r>
              <a:rPr lang="hu-HU" sz="2800" dirty="0" err="1"/>
              <a:t>mattina</a:t>
            </a:r>
            <a:r>
              <a:rPr lang="hu-HU" sz="2800" dirty="0"/>
              <a:t> </a:t>
            </a:r>
            <a:r>
              <a:rPr lang="hu-HU" sz="2800" dirty="0" err="1"/>
              <a:t>l’hanno</a:t>
            </a:r>
            <a:r>
              <a:rPr lang="hu-HU" sz="2800" dirty="0"/>
              <a:t> </a:t>
            </a:r>
            <a:r>
              <a:rPr lang="hu-HU" sz="2800" dirty="0" err="1"/>
              <a:t>menato</a:t>
            </a:r>
            <a:r>
              <a:rPr lang="hu-HU" sz="2800" dirty="0"/>
              <a:t> </a:t>
            </a:r>
            <a:r>
              <a:rPr lang="hu-HU" sz="2800" dirty="0" err="1"/>
              <a:t>alle</a:t>
            </a:r>
            <a:r>
              <a:rPr lang="hu-HU" sz="2800" dirty="0"/>
              <a:t> </a:t>
            </a:r>
            <a:r>
              <a:rPr lang="hu-HU" sz="2800" dirty="0" err="1"/>
              <a:t>muraglia</a:t>
            </a:r>
            <a:r>
              <a:rPr lang="hu-HU" sz="2800" dirty="0"/>
              <a:t> di </a:t>
            </a:r>
            <a:r>
              <a:rPr lang="hu-HU" sz="2800" dirty="0" err="1"/>
              <a:t>Canissa</a:t>
            </a:r>
            <a:r>
              <a:rPr lang="hu-HU" sz="2800" dirty="0"/>
              <a:t> per </a:t>
            </a:r>
            <a:r>
              <a:rPr lang="hu-HU" sz="2800" dirty="0" err="1"/>
              <a:t>parlamentare</a:t>
            </a:r>
            <a:r>
              <a:rPr lang="hu-HU" sz="2800" dirty="0"/>
              <a:t> </a:t>
            </a:r>
            <a:r>
              <a:rPr lang="hu-HU" sz="2800" dirty="0" err="1"/>
              <a:t>et</a:t>
            </a:r>
            <a:r>
              <a:rPr lang="hu-HU" sz="2800" dirty="0"/>
              <a:t> ha </a:t>
            </a:r>
            <a:r>
              <a:rPr lang="hu-HU" sz="2800" dirty="0" err="1"/>
              <a:t>chiamato</a:t>
            </a:r>
            <a:r>
              <a:rPr lang="hu-HU" sz="2800" dirty="0"/>
              <a:t> per </a:t>
            </a:r>
            <a:r>
              <a:rPr lang="hu-HU" sz="2800" dirty="0" err="1"/>
              <a:t>nome</a:t>
            </a:r>
            <a:r>
              <a:rPr lang="hu-HU" sz="2800" dirty="0"/>
              <a:t> un </a:t>
            </a:r>
            <a:r>
              <a:rPr lang="hu-HU" sz="2800" dirty="0" err="1"/>
              <a:t>cappitano</a:t>
            </a:r>
            <a:r>
              <a:rPr lang="hu-HU" sz="2800" dirty="0"/>
              <a:t> </a:t>
            </a:r>
            <a:r>
              <a:rPr lang="hu-HU" sz="2800" dirty="0" err="1"/>
              <a:t>et</a:t>
            </a:r>
            <a:r>
              <a:rPr lang="hu-HU" sz="2800" dirty="0"/>
              <a:t> </a:t>
            </a:r>
            <a:r>
              <a:rPr lang="hu-HU" sz="2800" dirty="0" err="1"/>
              <a:t>il</a:t>
            </a:r>
            <a:r>
              <a:rPr lang="hu-HU" sz="2800" dirty="0"/>
              <a:t> </a:t>
            </a:r>
            <a:r>
              <a:rPr lang="hu-HU" sz="2800" dirty="0" err="1"/>
              <a:t>segretario</a:t>
            </a:r>
            <a:r>
              <a:rPr lang="hu-HU" sz="2800" dirty="0"/>
              <a:t> </a:t>
            </a:r>
            <a:r>
              <a:rPr lang="hu-HU" sz="2800" dirty="0" err="1"/>
              <a:t>del</a:t>
            </a:r>
            <a:r>
              <a:rPr lang="hu-HU" sz="2800" dirty="0"/>
              <a:t> </a:t>
            </a:r>
            <a:r>
              <a:rPr lang="hu-HU" sz="2800" dirty="0" err="1"/>
              <a:t>bassà</a:t>
            </a:r>
            <a:r>
              <a:rPr lang="hu-HU" sz="2800" dirty="0"/>
              <a:t>, </a:t>
            </a:r>
            <a:r>
              <a:rPr lang="hu-HU" sz="2800" dirty="0" err="1"/>
              <a:t>quali</a:t>
            </a:r>
            <a:r>
              <a:rPr lang="hu-HU" sz="2800" dirty="0"/>
              <a:t> </a:t>
            </a:r>
            <a:r>
              <a:rPr lang="hu-HU" sz="2800" dirty="0" err="1"/>
              <a:t>sono</a:t>
            </a:r>
            <a:r>
              <a:rPr lang="hu-HU" sz="2800" dirty="0"/>
              <a:t> </a:t>
            </a:r>
            <a:r>
              <a:rPr lang="hu-HU" sz="2800" dirty="0" err="1"/>
              <a:t>venuti</a:t>
            </a:r>
            <a:r>
              <a:rPr lang="hu-HU" sz="2800" dirty="0"/>
              <a:t> </a:t>
            </a:r>
            <a:r>
              <a:rPr lang="hu-HU" sz="2800" dirty="0" err="1"/>
              <a:t>et</a:t>
            </a:r>
            <a:r>
              <a:rPr lang="hu-HU" sz="2800" dirty="0"/>
              <a:t> </a:t>
            </a:r>
            <a:r>
              <a:rPr lang="hu-HU" sz="2800" dirty="0" err="1"/>
              <a:t>l’hanno</a:t>
            </a:r>
            <a:r>
              <a:rPr lang="hu-HU" sz="2800" dirty="0"/>
              <a:t> </a:t>
            </a:r>
            <a:r>
              <a:rPr lang="hu-HU" sz="2800" dirty="0" err="1"/>
              <a:t>visto</a:t>
            </a:r>
            <a:r>
              <a:rPr lang="hu-HU" sz="2800" dirty="0"/>
              <a:t> </a:t>
            </a:r>
            <a:r>
              <a:rPr lang="hu-HU" sz="2800" dirty="0" err="1"/>
              <a:t>et</a:t>
            </a:r>
            <a:r>
              <a:rPr lang="hu-HU" sz="2800" dirty="0"/>
              <a:t> </a:t>
            </a:r>
            <a:r>
              <a:rPr lang="hu-HU" sz="2800" dirty="0" err="1"/>
              <a:t>sentito</a:t>
            </a:r>
            <a:r>
              <a:rPr lang="hu-HU" sz="2800" dirty="0"/>
              <a:t> </a:t>
            </a:r>
            <a:r>
              <a:rPr lang="hu-HU" sz="2800" dirty="0" err="1"/>
              <a:t>parlare</a:t>
            </a:r>
            <a:r>
              <a:rPr lang="hu-HU" sz="2800" dirty="0"/>
              <a:t>, </a:t>
            </a:r>
            <a:r>
              <a:rPr lang="hu-HU" sz="2800" dirty="0" err="1"/>
              <a:t>qual</a:t>
            </a:r>
            <a:r>
              <a:rPr lang="hu-HU" sz="2800" dirty="0"/>
              <a:t> </a:t>
            </a:r>
            <a:r>
              <a:rPr lang="hu-HU" sz="2800" dirty="0" err="1"/>
              <a:t>gli</a:t>
            </a:r>
            <a:r>
              <a:rPr lang="hu-HU" sz="2800" dirty="0"/>
              <a:t> </a:t>
            </a:r>
            <a:r>
              <a:rPr lang="hu-HU" sz="2800" dirty="0" err="1"/>
              <a:t>significava</a:t>
            </a:r>
            <a:r>
              <a:rPr lang="hu-HU" sz="2800" dirty="0"/>
              <a:t> </a:t>
            </a:r>
            <a:r>
              <a:rPr lang="hu-HU" sz="2800" dirty="0" err="1"/>
              <a:t>l’arendersi</a:t>
            </a:r>
            <a:r>
              <a:rPr lang="hu-HU" sz="2800" dirty="0"/>
              <a:t> non </a:t>
            </a:r>
            <a:r>
              <a:rPr lang="hu-HU" sz="2800" dirty="0" err="1"/>
              <a:t>podendo</a:t>
            </a:r>
            <a:r>
              <a:rPr lang="hu-HU" sz="2800" dirty="0"/>
              <a:t> </a:t>
            </a:r>
            <a:r>
              <a:rPr lang="hu-HU" sz="2800" dirty="0" err="1"/>
              <a:t>havere</a:t>
            </a:r>
            <a:r>
              <a:rPr lang="hu-HU" sz="2800" dirty="0"/>
              <a:t> né </a:t>
            </a:r>
            <a:r>
              <a:rPr lang="hu-HU" sz="2800" dirty="0" err="1"/>
              <a:t>socorso</a:t>
            </a:r>
            <a:r>
              <a:rPr lang="hu-HU" sz="2800" dirty="0"/>
              <a:t>, né di </a:t>
            </a:r>
            <a:r>
              <a:rPr lang="hu-HU" sz="2800" dirty="0" err="1"/>
              <a:t>gente</a:t>
            </a:r>
            <a:r>
              <a:rPr lang="hu-HU" sz="2800" dirty="0"/>
              <a:t>, né </a:t>
            </a:r>
            <a:r>
              <a:rPr lang="hu-HU" sz="2800" b="1" dirty="0"/>
              <a:t>[…]</a:t>
            </a:r>
            <a:r>
              <a:rPr lang="hu-HU" sz="2800" dirty="0"/>
              <a:t> </a:t>
            </a:r>
            <a:r>
              <a:rPr lang="hu-HU" sz="2800" dirty="0" err="1"/>
              <a:t>veduto</a:t>
            </a:r>
            <a:r>
              <a:rPr lang="hu-HU" sz="2800" dirty="0"/>
              <a:t>.</a:t>
            </a:r>
            <a:endParaRPr lang="hu-HU" sz="41300" dirty="0"/>
          </a:p>
        </p:txBody>
      </p:sp>
      <p:pic>
        <p:nvPicPr>
          <p:cNvPr id="10" name="Tartalom helye 7">
            <a:extLst>
              <a:ext uri="{FF2B5EF4-FFF2-40B4-BE49-F238E27FC236}">
                <a16:creationId xmlns:a16="http://schemas.microsoft.com/office/drawing/2014/main" id="{C4608BD9-8268-42D5-A3A4-78B247BF9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58375" r="12228" b="27733"/>
          <a:stretch/>
        </p:blipFill>
        <p:spPr>
          <a:xfrm>
            <a:off x="839788" y="3691055"/>
            <a:ext cx="10512424" cy="2709745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5668E039-C013-4122-823A-AE85C3791D73}"/>
              </a:ext>
            </a:extLst>
          </p:cNvPr>
          <p:cNvSpPr/>
          <p:nvPr/>
        </p:nvSpPr>
        <p:spPr>
          <a:xfrm>
            <a:off x="3236685" y="5487550"/>
            <a:ext cx="5529944" cy="9007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122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D40F012-3991-40A5-89C4-1D647FE7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Problema</a:t>
            </a:r>
            <a:r>
              <a:rPr lang="hu-HU" dirty="0"/>
              <a:t> di </a:t>
            </a:r>
            <a:r>
              <a:rPr lang="hu-HU" dirty="0" err="1"/>
              <a:t>lettura</a:t>
            </a:r>
            <a:r>
              <a:rPr lang="hu-HU" dirty="0"/>
              <a:t> No. 2.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Torbidi</a:t>
            </a:r>
            <a:r>
              <a:rPr lang="hu-HU" dirty="0"/>
              <a:t> No. 13.)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96E062E-C125-47B8-B07D-247211B63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512424" cy="1746946"/>
          </a:xfrm>
        </p:spPr>
        <p:txBody>
          <a:bodyPr>
            <a:normAutofit/>
          </a:bodyPr>
          <a:lstStyle/>
          <a:p>
            <a:pPr algn="ctr"/>
            <a:r>
              <a:rPr lang="hu-HU" sz="3200" dirty="0" err="1"/>
              <a:t>Il</a:t>
            </a:r>
            <a:r>
              <a:rPr lang="hu-HU" sz="3200" dirty="0"/>
              <a:t> </a:t>
            </a:r>
            <a:r>
              <a:rPr lang="hu-HU" sz="3200" dirty="0" err="1"/>
              <a:t>suo</a:t>
            </a:r>
            <a:r>
              <a:rPr lang="hu-HU" sz="3200" dirty="0"/>
              <a:t> </a:t>
            </a:r>
            <a:r>
              <a:rPr lang="hu-HU" sz="3200" dirty="0" err="1"/>
              <a:t>alfiere</a:t>
            </a:r>
            <a:r>
              <a:rPr lang="hu-HU" sz="3200" dirty="0"/>
              <a:t>, </a:t>
            </a:r>
            <a:r>
              <a:rPr lang="hu-HU" sz="3200" dirty="0" err="1"/>
              <a:t>et</a:t>
            </a:r>
            <a:r>
              <a:rPr lang="hu-HU" sz="3200" dirty="0"/>
              <a:t> di </a:t>
            </a:r>
            <a:r>
              <a:rPr lang="hu-HU" sz="3200" dirty="0" err="1"/>
              <a:t>suo</a:t>
            </a:r>
            <a:r>
              <a:rPr lang="hu-HU" sz="3200" dirty="0"/>
              <a:t> </a:t>
            </a:r>
            <a:r>
              <a:rPr lang="hu-HU" sz="3200" b="1" dirty="0"/>
              <a:t>[...?]</a:t>
            </a:r>
            <a:r>
              <a:rPr lang="hu-HU" sz="3200" dirty="0"/>
              <a:t> </a:t>
            </a:r>
            <a:r>
              <a:rPr lang="hu-HU" sz="3200" dirty="0" err="1"/>
              <a:t>morti</a:t>
            </a:r>
            <a:r>
              <a:rPr lang="hu-HU" sz="3200" dirty="0"/>
              <a:t>, </a:t>
            </a:r>
            <a:r>
              <a:rPr lang="hu-HU" sz="3200" dirty="0" err="1"/>
              <a:t>il</a:t>
            </a:r>
            <a:r>
              <a:rPr lang="hu-HU" sz="3200" dirty="0"/>
              <a:t> </a:t>
            </a:r>
            <a:r>
              <a:rPr lang="hu-HU" sz="3200" dirty="0" err="1"/>
              <a:t>cappitano</a:t>
            </a:r>
            <a:r>
              <a:rPr lang="hu-HU" sz="3200" dirty="0"/>
              <a:t> </a:t>
            </a:r>
            <a:r>
              <a:rPr lang="hu-HU" sz="3200" dirty="0" err="1"/>
              <a:t>Sforza</a:t>
            </a:r>
            <a:r>
              <a:rPr lang="hu-HU" sz="3200" dirty="0"/>
              <a:t> </a:t>
            </a:r>
            <a:r>
              <a:rPr lang="hu-HU" sz="3200" dirty="0" err="1"/>
              <a:t>Neri</a:t>
            </a:r>
            <a:r>
              <a:rPr lang="hu-HU" sz="3200" dirty="0"/>
              <a:t> </a:t>
            </a:r>
            <a:r>
              <a:rPr lang="hu-HU" sz="3200" dirty="0" err="1"/>
              <a:t>ferito</a:t>
            </a:r>
            <a:r>
              <a:rPr lang="hu-HU" sz="3200" dirty="0"/>
              <a:t> in un </a:t>
            </a:r>
            <a:r>
              <a:rPr lang="hu-HU" sz="3200" dirty="0" err="1"/>
              <a:t>piede</a:t>
            </a:r>
            <a:r>
              <a:rPr lang="hu-HU" sz="3200" dirty="0"/>
              <a:t>, </a:t>
            </a:r>
            <a:r>
              <a:rPr lang="hu-HU" sz="3200" dirty="0" err="1"/>
              <a:t>il</a:t>
            </a:r>
            <a:r>
              <a:rPr lang="hu-HU" sz="3200" dirty="0"/>
              <a:t> </a:t>
            </a:r>
            <a:r>
              <a:rPr lang="hu-HU" sz="3200" dirty="0" err="1"/>
              <a:t>cappitano</a:t>
            </a:r>
            <a:r>
              <a:rPr lang="hu-HU" sz="3200" dirty="0"/>
              <a:t> </a:t>
            </a:r>
            <a:r>
              <a:rPr lang="hu-HU" sz="3200" dirty="0" err="1"/>
              <a:t>Pompeo</a:t>
            </a:r>
            <a:r>
              <a:rPr lang="hu-HU" sz="3200" dirty="0"/>
              <a:t> </a:t>
            </a:r>
            <a:r>
              <a:rPr lang="hu-HU" sz="3200" dirty="0" err="1"/>
              <a:t>Cesi</a:t>
            </a:r>
            <a:r>
              <a:rPr lang="hu-HU" sz="3200" dirty="0"/>
              <a:t> </a:t>
            </a:r>
            <a:r>
              <a:rPr lang="hu-HU" sz="3200" dirty="0" err="1"/>
              <a:t>ferito</a:t>
            </a:r>
            <a:r>
              <a:rPr lang="hu-HU" sz="3200" dirty="0"/>
              <a:t> di </a:t>
            </a:r>
            <a:r>
              <a:rPr lang="hu-HU" sz="3200" dirty="0" err="1"/>
              <a:t>due</a:t>
            </a:r>
            <a:r>
              <a:rPr lang="hu-HU" sz="3200" dirty="0"/>
              <a:t> </a:t>
            </a:r>
            <a:r>
              <a:rPr lang="hu-HU" sz="3200" dirty="0" err="1"/>
              <a:t>moschettate</a:t>
            </a:r>
            <a:r>
              <a:rPr lang="hu-HU" sz="3200" dirty="0"/>
              <a:t>, </a:t>
            </a:r>
            <a:r>
              <a:rPr lang="hu-HU" sz="3200" dirty="0" err="1"/>
              <a:t>una</a:t>
            </a:r>
            <a:r>
              <a:rPr lang="hu-HU" sz="3200" dirty="0"/>
              <a:t> per </a:t>
            </a:r>
            <a:r>
              <a:rPr lang="hu-HU" sz="3200" dirty="0" err="1"/>
              <a:t>bracio</a:t>
            </a:r>
            <a:r>
              <a:rPr lang="hu-HU" sz="3200" dirty="0"/>
              <a:t>, </a:t>
            </a:r>
            <a:r>
              <a:rPr lang="hu-HU" sz="3200" dirty="0" err="1"/>
              <a:t>et</a:t>
            </a:r>
            <a:r>
              <a:rPr lang="hu-HU" sz="3200" dirty="0"/>
              <a:t> </a:t>
            </a:r>
            <a:r>
              <a:rPr lang="hu-HU" sz="3200" dirty="0" err="1"/>
              <a:t>molti</a:t>
            </a:r>
            <a:r>
              <a:rPr lang="hu-HU" sz="3200" dirty="0"/>
              <a:t> </a:t>
            </a:r>
            <a:r>
              <a:rPr lang="hu-HU" sz="3200" dirty="0" err="1"/>
              <a:t>altri</a:t>
            </a:r>
            <a:r>
              <a:rPr lang="hu-HU" sz="3200" dirty="0"/>
              <a:t>. </a:t>
            </a:r>
            <a:endParaRPr lang="hu-HU" sz="102800" dirty="0"/>
          </a:p>
        </p:txBody>
      </p:sp>
      <p:pic>
        <p:nvPicPr>
          <p:cNvPr id="7" name="Tartalom helye 7">
            <a:extLst>
              <a:ext uri="{FF2B5EF4-FFF2-40B4-BE49-F238E27FC236}">
                <a16:creationId xmlns:a16="http://schemas.microsoft.com/office/drawing/2014/main" id="{7368D09F-1376-4DCC-9104-B8C3818DA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t="38230" r="11432" b="48524"/>
          <a:stretch/>
        </p:blipFill>
        <p:spPr>
          <a:xfrm>
            <a:off x="1261719" y="3804346"/>
            <a:ext cx="9668561" cy="2596454"/>
          </a:xfr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5668E039-C013-4122-823A-AE85C3791D73}"/>
              </a:ext>
            </a:extLst>
          </p:cNvPr>
          <p:cNvSpPr/>
          <p:nvPr/>
        </p:nvSpPr>
        <p:spPr>
          <a:xfrm>
            <a:off x="3628570" y="4036122"/>
            <a:ext cx="2235201" cy="8697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2474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D40F012-3991-40A5-89C4-1D647FE7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Problema</a:t>
            </a:r>
            <a:r>
              <a:rPr lang="hu-HU" dirty="0"/>
              <a:t> di </a:t>
            </a:r>
            <a:r>
              <a:rPr lang="hu-HU" dirty="0" err="1"/>
              <a:t>lettura</a:t>
            </a:r>
            <a:r>
              <a:rPr lang="hu-HU" dirty="0"/>
              <a:t> No. 3.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Ghislieri</a:t>
            </a:r>
            <a:r>
              <a:rPr lang="hu-HU" dirty="0"/>
              <a:t> 2v)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A7153E49-1531-4978-9605-EF28CA05D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9" t="12669" r="38065" b="19791"/>
          <a:stretch/>
        </p:blipFill>
        <p:spPr>
          <a:xfrm rot="5400000">
            <a:off x="4515757" y="8052"/>
            <a:ext cx="3160486" cy="10002383"/>
          </a:xfrm>
          <a:prstGeom prst="rect">
            <a:avLst/>
          </a:prstGeo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796E062E-C125-47B8-B07D-247211B63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512424" cy="1746946"/>
          </a:xfrm>
        </p:spPr>
        <p:txBody>
          <a:bodyPr>
            <a:normAutofit/>
          </a:bodyPr>
          <a:lstStyle/>
          <a:p>
            <a:pPr algn="ctr"/>
            <a:r>
              <a:rPr lang="hu-HU" sz="3200" dirty="0" err="1"/>
              <a:t>il</a:t>
            </a:r>
            <a:r>
              <a:rPr lang="hu-HU" sz="3200" dirty="0"/>
              <a:t> </a:t>
            </a:r>
            <a:r>
              <a:rPr lang="hu-HU" sz="3200" dirty="0" err="1"/>
              <a:t>secondo</a:t>
            </a:r>
            <a:r>
              <a:rPr lang="hu-HU" sz="3200" dirty="0"/>
              <a:t> [</a:t>
            </a:r>
            <a:r>
              <a:rPr lang="hu-HU" sz="3200" dirty="0" err="1"/>
              <a:t>l’assedio</a:t>
            </a:r>
            <a:r>
              <a:rPr lang="hu-HU" sz="3200" dirty="0"/>
              <a:t>] non </a:t>
            </a:r>
            <a:r>
              <a:rPr lang="hu-HU" sz="3200" dirty="0" err="1"/>
              <a:t>gli</a:t>
            </a:r>
            <a:r>
              <a:rPr lang="hu-HU" sz="3200" dirty="0"/>
              <a:t> </a:t>
            </a:r>
            <a:r>
              <a:rPr lang="hu-HU" sz="3200" dirty="0" err="1"/>
              <a:t>riuscirebe</a:t>
            </a:r>
            <a:r>
              <a:rPr lang="hu-HU" sz="3200" dirty="0"/>
              <a:t> per non </a:t>
            </a:r>
            <a:r>
              <a:rPr lang="hu-HU" sz="3200" dirty="0" err="1"/>
              <a:t>havere</a:t>
            </a:r>
            <a:r>
              <a:rPr lang="hu-HU" sz="3200" dirty="0"/>
              <a:t> </a:t>
            </a:r>
            <a:r>
              <a:rPr lang="hu-HU" sz="3200" dirty="0" err="1"/>
              <a:t>piazza</a:t>
            </a:r>
            <a:r>
              <a:rPr lang="hu-HU" sz="3200" dirty="0"/>
              <a:t> </a:t>
            </a:r>
            <a:r>
              <a:rPr lang="hu-HU" sz="3200" dirty="0" err="1"/>
              <a:t>che</a:t>
            </a:r>
            <a:r>
              <a:rPr lang="hu-HU" sz="3200" dirty="0"/>
              <a:t> dii </a:t>
            </a:r>
            <a:r>
              <a:rPr lang="hu-HU" sz="3200" dirty="0" err="1"/>
              <a:t>tal</a:t>
            </a:r>
            <a:r>
              <a:rPr lang="hu-HU" sz="3200" dirty="0"/>
              <a:t> </a:t>
            </a:r>
            <a:r>
              <a:rPr lang="hu-HU" sz="3200" dirty="0" err="1"/>
              <a:t>commodità</a:t>
            </a:r>
            <a:r>
              <a:rPr lang="hu-HU" sz="3200" dirty="0"/>
              <a:t> e per non </a:t>
            </a:r>
            <a:r>
              <a:rPr lang="hu-HU" sz="3200" dirty="0" err="1"/>
              <a:t>havere</a:t>
            </a:r>
            <a:r>
              <a:rPr lang="hu-HU" sz="3200" dirty="0"/>
              <a:t> </a:t>
            </a:r>
            <a:r>
              <a:rPr lang="hu-HU" sz="3200" dirty="0" err="1"/>
              <a:t>cavalleria</a:t>
            </a:r>
            <a:r>
              <a:rPr lang="hu-HU" sz="3200" dirty="0"/>
              <a:t> </a:t>
            </a:r>
            <a:r>
              <a:rPr lang="hu-HU" sz="3200" dirty="0" err="1"/>
              <a:t>superiore</a:t>
            </a:r>
            <a:r>
              <a:rPr lang="hu-HU" sz="3200" dirty="0"/>
              <a:t> </a:t>
            </a:r>
            <a:r>
              <a:rPr lang="hu-HU" sz="3200" dirty="0" err="1"/>
              <a:t>all’inimica</a:t>
            </a:r>
            <a:r>
              <a:rPr lang="hu-HU" sz="3200" dirty="0"/>
              <a:t> </a:t>
            </a:r>
            <a:r>
              <a:rPr lang="hu-HU" sz="3200" dirty="0" err="1"/>
              <a:t>tanto</a:t>
            </a:r>
            <a:r>
              <a:rPr lang="hu-HU" sz="3200" dirty="0"/>
              <a:t> </a:t>
            </a:r>
            <a:r>
              <a:rPr lang="hu-HU" sz="3200" dirty="0" err="1"/>
              <a:t>più</a:t>
            </a:r>
            <a:r>
              <a:rPr lang="hu-HU" sz="3200" dirty="0"/>
              <a:t> </a:t>
            </a:r>
            <a:r>
              <a:rPr lang="hu-HU" sz="3200" dirty="0" err="1"/>
              <a:t>vittovagliandosi</a:t>
            </a:r>
            <a:r>
              <a:rPr lang="hu-HU" sz="3200" dirty="0"/>
              <a:t> </a:t>
            </a:r>
            <a:r>
              <a:rPr lang="hu-HU" sz="3200" dirty="0" err="1"/>
              <a:t>Canisa</a:t>
            </a:r>
            <a:r>
              <a:rPr lang="hu-HU" sz="3200" dirty="0"/>
              <a:t> con li </a:t>
            </a:r>
            <a:r>
              <a:rPr lang="hu-HU" sz="3200" b="1" dirty="0" err="1"/>
              <a:t>con..ii</a:t>
            </a:r>
            <a:r>
              <a:rPr lang="hu-HU" sz="3200" dirty="0"/>
              <a:t>. </a:t>
            </a:r>
            <a:endParaRPr lang="hu-HU" sz="255800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668E039-C013-4122-823A-AE85C3791D73}"/>
              </a:ext>
            </a:extLst>
          </p:cNvPr>
          <p:cNvSpPr/>
          <p:nvPr/>
        </p:nvSpPr>
        <p:spPr>
          <a:xfrm>
            <a:off x="6662057" y="5404546"/>
            <a:ext cx="1741716" cy="11849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1890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F7A435-C629-4AA8-8A38-1E662F33B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La </a:t>
            </a:r>
            <a:r>
              <a:rPr lang="hu-HU" i="1" dirty="0" err="1"/>
              <a:t>Lunga</a:t>
            </a:r>
            <a:r>
              <a:rPr lang="hu-HU" i="1" dirty="0"/>
              <a:t> </a:t>
            </a:r>
            <a:r>
              <a:rPr lang="hu-HU" i="1" dirty="0" err="1"/>
              <a:t>guerra</a:t>
            </a:r>
            <a:r>
              <a:rPr lang="hu-HU" dirty="0"/>
              <a:t> – Le </a:t>
            </a:r>
            <a:r>
              <a:rPr lang="hu-HU" dirty="0" err="1"/>
              <a:t>spedizioni</a:t>
            </a:r>
            <a:r>
              <a:rPr lang="hu-HU" dirty="0"/>
              <a:t> di </a:t>
            </a:r>
            <a:r>
              <a:rPr lang="hu-HU" dirty="0" err="1"/>
              <a:t>Gianfrancesco</a:t>
            </a:r>
            <a:r>
              <a:rPr lang="hu-HU" dirty="0"/>
              <a:t> </a:t>
            </a:r>
            <a:r>
              <a:rPr lang="hu-HU" dirty="0" err="1"/>
              <a:t>Aldobrandini</a:t>
            </a:r>
            <a:endParaRPr lang="hu-HU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EEE912D7-E9C8-4BA4-A641-183CF093FC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1594-1596</a:t>
            </a:r>
          </a:p>
          <a:p>
            <a:pPr lvl="1"/>
            <a:r>
              <a:rPr lang="hu-HU" dirty="0" err="1"/>
              <a:t>Riconquista</a:t>
            </a:r>
            <a:r>
              <a:rPr lang="hu-HU" dirty="0"/>
              <a:t> di Esztergom e di Visegrád</a:t>
            </a:r>
          </a:p>
          <a:p>
            <a:r>
              <a:rPr lang="hu-HU" dirty="0"/>
              <a:t>1597-1598</a:t>
            </a:r>
          </a:p>
          <a:p>
            <a:pPr lvl="1"/>
            <a:r>
              <a:rPr lang="hu-HU" dirty="0" err="1"/>
              <a:t>Riconquista</a:t>
            </a:r>
            <a:r>
              <a:rPr lang="hu-HU" dirty="0"/>
              <a:t> di Pápa</a:t>
            </a:r>
          </a:p>
          <a:p>
            <a:pPr lvl="1"/>
            <a:r>
              <a:rPr lang="hu-HU" dirty="0" err="1"/>
              <a:t>Assedio</a:t>
            </a:r>
            <a:r>
              <a:rPr lang="hu-HU" dirty="0"/>
              <a:t> </a:t>
            </a:r>
            <a:r>
              <a:rPr lang="hu-HU" dirty="0" err="1"/>
              <a:t>fallito</a:t>
            </a:r>
            <a:r>
              <a:rPr lang="hu-HU" dirty="0"/>
              <a:t> di Győr</a:t>
            </a:r>
          </a:p>
          <a:p>
            <a:pPr lvl="1"/>
            <a:r>
              <a:rPr lang="hu-HU" dirty="0" err="1"/>
              <a:t>Battaglia</a:t>
            </a:r>
            <a:r>
              <a:rPr lang="hu-HU" dirty="0"/>
              <a:t> di Vác</a:t>
            </a:r>
          </a:p>
          <a:p>
            <a:pPr lvl="1"/>
            <a:r>
              <a:rPr lang="hu-HU" dirty="0" err="1"/>
              <a:t>Riconquista</a:t>
            </a:r>
            <a:r>
              <a:rPr lang="hu-HU" dirty="0"/>
              <a:t> di Győr</a:t>
            </a:r>
          </a:p>
          <a:p>
            <a:r>
              <a:rPr lang="hu-HU" dirty="0"/>
              <a:t>1601</a:t>
            </a:r>
          </a:p>
          <a:p>
            <a:pPr lvl="1"/>
            <a:r>
              <a:rPr lang="hu-HU" dirty="0" err="1"/>
              <a:t>Assedio</a:t>
            </a:r>
            <a:r>
              <a:rPr lang="hu-HU" dirty="0"/>
              <a:t> </a:t>
            </a:r>
            <a:r>
              <a:rPr lang="hu-HU" dirty="0" err="1"/>
              <a:t>fallito</a:t>
            </a:r>
            <a:r>
              <a:rPr lang="hu-HU" dirty="0"/>
              <a:t> di Kanizsa</a:t>
            </a:r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92370530-F266-4F00-BC7C-583E68A91F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62" y="1658975"/>
            <a:ext cx="6802792" cy="4302439"/>
          </a:xfr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6907AE8A-C777-4465-AFBB-EC845F66F461}"/>
              </a:ext>
            </a:extLst>
          </p:cNvPr>
          <p:cNvSpPr txBox="1"/>
          <p:nvPr/>
        </p:nvSpPr>
        <p:spPr>
          <a:xfrm>
            <a:off x="5367130" y="5961414"/>
            <a:ext cx="655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I </a:t>
            </a:r>
            <a:r>
              <a:rPr lang="hu-HU" dirty="0" err="1"/>
              <a:t>campi</a:t>
            </a:r>
            <a:r>
              <a:rPr lang="hu-HU" dirty="0"/>
              <a:t> </a:t>
            </a:r>
            <a:r>
              <a:rPr lang="hu-HU" dirty="0" err="1"/>
              <a:t>cristiani</a:t>
            </a:r>
            <a:r>
              <a:rPr lang="hu-HU" dirty="0"/>
              <a:t> e la </a:t>
            </a:r>
            <a:r>
              <a:rPr lang="hu-HU" dirty="0" err="1"/>
              <a:t>fortezza</a:t>
            </a:r>
            <a:r>
              <a:rPr lang="hu-HU" dirty="0"/>
              <a:t> di Kanizsa (1601)</a:t>
            </a:r>
          </a:p>
        </p:txBody>
      </p:sp>
    </p:spTree>
    <p:extLst>
      <p:ext uri="{BB962C8B-B14F-4D97-AF65-F5344CB8AC3E}">
        <p14:creationId xmlns:p14="http://schemas.microsoft.com/office/powerpoint/2010/main" val="1727806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C0C56A-1133-4B4A-8FB9-AC5FBBF8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L’assedio</a:t>
            </a:r>
            <a:r>
              <a:rPr lang="hu-HU" dirty="0"/>
              <a:t> di Kanizsa (1601)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61EF047-B5E4-44B1-B916-A4D798F37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u-HU" dirty="0" err="1"/>
              <a:t>Cronologia</a:t>
            </a:r>
            <a:r>
              <a:rPr lang="hu-HU" dirty="0"/>
              <a:t> in </a:t>
            </a:r>
            <a:r>
              <a:rPr lang="hu-HU" dirty="0" err="1"/>
              <a:t>base</a:t>
            </a:r>
            <a:r>
              <a:rPr lang="hu-HU" dirty="0"/>
              <a:t> </a:t>
            </a:r>
            <a:r>
              <a:rPr lang="hu-HU" dirty="0" err="1"/>
              <a:t>alle</a:t>
            </a:r>
            <a:r>
              <a:rPr lang="hu-HU" dirty="0"/>
              <a:t> </a:t>
            </a:r>
            <a:r>
              <a:rPr lang="hu-HU" dirty="0" err="1"/>
              <a:t>lettere</a:t>
            </a:r>
            <a:r>
              <a:rPr lang="hu-HU" dirty="0"/>
              <a:t> di </a:t>
            </a:r>
            <a:r>
              <a:rPr lang="hu-HU" dirty="0" err="1"/>
              <a:t>Ercole</a:t>
            </a:r>
            <a:r>
              <a:rPr lang="hu-HU" dirty="0"/>
              <a:t> </a:t>
            </a:r>
            <a:r>
              <a:rPr lang="hu-HU" dirty="0" err="1"/>
              <a:t>Torbidi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19FE98-B74F-4F0F-BE8C-BE55EE6842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29 </a:t>
            </a:r>
            <a:r>
              <a:rPr lang="hu-HU" dirty="0" err="1"/>
              <a:t>giugno</a:t>
            </a:r>
            <a:r>
              <a:rPr lang="hu-HU" dirty="0"/>
              <a:t>: </a:t>
            </a:r>
            <a:r>
              <a:rPr lang="hu-HU" dirty="0" err="1"/>
              <a:t>Aldobrandini</a:t>
            </a:r>
            <a:r>
              <a:rPr lang="hu-HU" dirty="0"/>
              <a:t> </a:t>
            </a:r>
            <a:r>
              <a:rPr lang="hu-HU" dirty="0" err="1"/>
              <a:t>arriva</a:t>
            </a:r>
            <a:r>
              <a:rPr lang="hu-HU" dirty="0"/>
              <a:t> a Graz, </a:t>
            </a:r>
            <a:r>
              <a:rPr lang="hu-HU" dirty="0" err="1"/>
              <a:t>alla</a:t>
            </a:r>
            <a:r>
              <a:rPr lang="hu-HU" dirty="0"/>
              <a:t> </a:t>
            </a:r>
            <a:r>
              <a:rPr lang="hu-HU" dirty="0" err="1"/>
              <a:t>corte</a:t>
            </a:r>
            <a:r>
              <a:rPr lang="hu-HU" dirty="0"/>
              <a:t> </a:t>
            </a:r>
            <a:r>
              <a:rPr lang="hu-HU" dirty="0" err="1"/>
              <a:t>dell’arciduca</a:t>
            </a:r>
            <a:r>
              <a:rPr lang="hu-HU" dirty="0"/>
              <a:t> </a:t>
            </a:r>
            <a:r>
              <a:rPr lang="hu-HU" dirty="0" err="1"/>
              <a:t>Ferdinando</a:t>
            </a:r>
            <a:endParaRPr lang="hu-HU" dirty="0"/>
          </a:p>
          <a:p>
            <a:r>
              <a:rPr lang="hu-HU" dirty="0"/>
              <a:t>14 </a:t>
            </a:r>
            <a:r>
              <a:rPr lang="hu-HU" dirty="0" err="1"/>
              <a:t>agosto</a:t>
            </a:r>
            <a:r>
              <a:rPr lang="hu-HU" dirty="0"/>
              <a:t>: </a:t>
            </a:r>
            <a:r>
              <a:rPr lang="hu-HU" dirty="0" err="1"/>
              <a:t>mostra</a:t>
            </a:r>
            <a:r>
              <a:rPr lang="hu-HU" dirty="0"/>
              <a:t> </a:t>
            </a:r>
            <a:r>
              <a:rPr lang="hu-HU" dirty="0" err="1"/>
              <a:t>dell’esercito</a:t>
            </a:r>
            <a:r>
              <a:rPr lang="hu-HU" dirty="0"/>
              <a:t> a </a:t>
            </a:r>
            <a:r>
              <a:rPr lang="hu-HU" dirty="0" err="1"/>
              <a:t>Zagabria</a:t>
            </a:r>
            <a:endParaRPr lang="hu-HU" dirty="0"/>
          </a:p>
          <a:p>
            <a:r>
              <a:rPr lang="hu-HU" dirty="0"/>
              <a:t>9 </a:t>
            </a:r>
            <a:r>
              <a:rPr lang="hu-HU" dirty="0" err="1"/>
              <a:t>settembre</a:t>
            </a:r>
            <a:r>
              <a:rPr lang="hu-HU" dirty="0"/>
              <a:t>: </a:t>
            </a:r>
            <a:r>
              <a:rPr lang="hu-HU" dirty="0" err="1"/>
              <a:t>arrivo</a:t>
            </a:r>
            <a:r>
              <a:rPr lang="hu-HU" dirty="0"/>
              <a:t> </a:t>
            </a:r>
            <a:r>
              <a:rPr lang="hu-HU" dirty="0" err="1"/>
              <a:t>dell’esercito</a:t>
            </a:r>
            <a:r>
              <a:rPr lang="hu-HU" dirty="0"/>
              <a:t> a Kanizsa</a:t>
            </a:r>
          </a:p>
          <a:p>
            <a:r>
              <a:rPr lang="hu-HU" dirty="0"/>
              <a:t>17 </a:t>
            </a:r>
            <a:r>
              <a:rPr lang="hu-HU" dirty="0" err="1"/>
              <a:t>settembre</a:t>
            </a:r>
            <a:r>
              <a:rPr lang="hu-HU" dirty="0"/>
              <a:t>: </a:t>
            </a:r>
            <a:r>
              <a:rPr lang="hu-HU" dirty="0" err="1"/>
              <a:t>Aldobrandini</a:t>
            </a:r>
            <a:r>
              <a:rPr lang="hu-HU" dirty="0"/>
              <a:t> </a:t>
            </a:r>
            <a:r>
              <a:rPr lang="hu-HU" dirty="0" err="1"/>
              <a:t>muore</a:t>
            </a:r>
            <a:endParaRPr lang="hu-HU" dirty="0"/>
          </a:p>
          <a:p>
            <a:r>
              <a:rPr lang="hu-HU" dirty="0"/>
              <a:t>(17 </a:t>
            </a:r>
            <a:r>
              <a:rPr lang="hu-HU" dirty="0" err="1"/>
              <a:t>novembre</a:t>
            </a:r>
            <a:r>
              <a:rPr lang="hu-HU" dirty="0"/>
              <a:t>: </a:t>
            </a:r>
            <a:r>
              <a:rPr lang="hu-HU" dirty="0" err="1"/>
              <a:t>l’esercito</a:t>
            </a:r>
            <a:r>
              <a:rPr lang="hu-HU" dirty="0"/>
              <a:t> </a:t>
            </a:r>
            <a:r>
              <a:rPr lang="hu-HU" dirty="0" err="1"/>
              <a:t>cristiano</a:t>
            </a:r>
            <a:r>
              <a:rPr lang="hu-HU" dirty="0"/>
              <a:t> </a:t>
            </a:r>
            <a:r>
              <a:rPr lang="hu-HU" dirty="0" err="1"/>
              <a:t>si</a:t>
            </a:r>
            <a:r>
              <a:rPr lang="hu-HU" dirty="0"/>
              <a:t> </a:t>
            </a:r>
            <a:r>
              <a:rPr lang="hu-HU" dirty="0" err="1"/>
              <a:t>ritira</a:t>
            </a:r>
            <a:r>
              <a:rPr lang="hu-HU" dirty="0"/>
              <a:t>)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079A6072-3794-4B51-AA73-DA063B692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u-HU" dirty="0"/>
              <a:t>Le </a:t>
            </a:r>
            <a:r>
              <a:rPr lang="hu-HU" dirty="0" err="1"/>
              <a:t>forze</a:t>
            </a:r>
            <a:r>
              <a:rPr lang="hu-HU" dirty="0"/>
              <a:t> </a:t>
            </a:r>
            <a:r>
              <a:rPr lang="hu-HU" dirty="0" err="1"/>
              <a:t>cristiane</a:t>
            </a:r>
            <a:r>
              <a:rPr lang="hu-HU" dirty="0"/>
              <a:t> in </a:t>
            </a:r>
            <a:r>
              <a:rPr lang="hu-HU" dirty="0" err="1"/>
              <a:t>base</a:t>
            </a:r>
            <a:r>
              <a:rPr lang="hu-HU" dirty="0"/>
              <a:t> </a:t>
            </a:r>
            <a:r>
              <a:rPr lang="hu-HU" dirty="0" err="1"/>
              <a:t>al</a:t>
            </a:r>
            <a:r>
              <a:rPr lang="hu-HU" dirty="0"/>
              <a:t> </a:t>
            </a:r>
            <a:r>
              <a:rPr lang="hu-HU" dirty="0" err="1"/>
              <a:t>saggio</a:t>
            </a:r>
            <a:r>
              <a:rPr lang="hu-HU" dirty="0"/>
              <a:t> </a:t>
            </a:r>
            <a:r>
              <a:rPr lang="hu-HU" dirty="0" err="1"/>
              <a:t>del</a:t>
            </a:r>
            <a:r>
              <a:rPr lang="hu-HU" dirty="0"/>
              <a:t> prof. </a:t>
            </a:r>
            <a:r>
              <a:rPr lang="hu-HU" dirty="0" err="1"/>
              <a:t>Bagi</a:t>
            </a: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F02DAA6-DF00-4028-8284-3BAFA06F8A4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err="1"/>
              <a:t>Esercito</a:t>
            </a:r>
            <a:r>
              <a:rPr lang="hu-HU" dirty="0"/>
              <a:t> di </a:t>
            </a:r>
            <a:r>
              <a:rPr lang="hu-HU" dirty="0" err="1"/>
              <a:t>Ferdinando</a:t>
            </a:r>
            <a:r>
              <a:rPr lang="hu-HU" dirty="0"/>
              <a:t> (</a:t>
            </a:r>
            <a:r>
              <a:rPr lang="hu-HU" dirty="0" err="1"/>
              <a:t>ca</a:t>
            </a:r>
            <a:r>
              <a:rPr lang="hu-HU" dirty="0"/>
              <a:t>. 3500 </a:t>
            </a:r>
            <a:r>
              <a:rPr lang="hu-HU" dirty="0" err="1"/>
              <a:t>soldati</a:t>
            </a:r>
            <a:r>
              <a:rPr lang="hu-HU" dirty="0"/>
              <a:t>)</a:t>
            </a:r>
          </a:p>
          <a:p>
            <a:r>
              <a:rPr lang="hu-HU" dirty="0" err="1"/>
              <a:t>Esercito</a:t>
            </a:r>
            <a:r>
              <a:rPr lang="hu-HU" dirty="0"/>
              <a:t> </a:t>
            </a:r>
            <a:r>
              <a:rPr lang="hu-HU" dirty="0" err="1"/>
              <a:t>spagnolo</a:t>
            </a:r>
            <a:r>
              <a:rPr lang="hu-HU" dirty="0"/>
              <a:t> (</a:t>
            </a:r>
            <a:r>
              <a:rPr lang="hu-HU" dirty="0" err="1"/>
              <a:t>ca</a:t>
            </a:r>
            <a:r>
              <a:rPr lang="hu-HU" dirty="0"/>
              <a:t>. 6000)</a:t>
            </a:r>
          </a:p>
          <a:p>
            <a:r>
              <a:rPr lang="hu-HU" dirty="0" err="1"/>
              <a:t>Esercito</a:t>
            </a:r>
            <a:r>
              <a:rPr lang="hu-HU" dirty="0"/>
              <a:t> </a:t>
            </a:r>
            <a:r>
              <a:rPr lang="hu-HU" dirty="0" err="1"/>
              <a:t>pontificio</a:t>
            </a:r>
            <a:r>
              <a:rPr lang="hu-HU" dirty="0"/>
              <a:t> (</a:t>
            </a:r>
            <a:r>
              <a:rPr lang="hu-HU" dirty="0" err="1"/>
              <a:t>ca</a:t>
            </a:r>
            <a:r>
              <a:rPr lang="hu-HU" dirty="0"/>
              <a:t>. 10000)</a:t>
            </a:r>
          </a:p>
          <a:p>
            <a:r>
              <a:rPr lang="hu-HU" dirty="0" err="1"/>
              <a:t>Esercito</a:t>
            </a:r>
            <a:r>
              <a:rPr lang="hu-HU" dirty="0"/>
              <a:t> </a:t>
            </a:r>
            <a:r>
              <a:rPr lang="hu-HU" dirty="0" err="1"/>
              <a:t>fiorentino</a:t>
            </a:r>
            <a:r>
              <a:rPr lang="hu-HU" dirty="0"/>
              <a:t> (</a:t>
            </a:r>
            <a:r>
              <a:rPr lang="hu-HU" dirty="0" err="1"/>
              <a:t>ca</a:t>
            </a:r>
            <a:r>
              <a:rPr lang="hu-HU" dirty="0"/>
              <a:t>. 2000)</a:t>
            </a:r>
          </a:p>
          <a:p>
            <a:r>
              <a:rPr lang="hu-HU" dirty="0" err="1"/>
              <a:t>Esercito</a:t>
            </a:r>
            <a:r>
              <a:rPr lang="hu-HU" dirty="0"/>
              <a:t> </a:t>
            </a:r>
            <a:r>
              <a:rPr lang="hu-HU" dirty="0" err="1"/>
              <a:t>mantovano</a:t>
            </a:r>
            <a:r>
              <a:rPr lang="hu-HU" dirty="0"/>
              <a:t> (</a:t>
            </a:r>
            <a:r>
              <a:rPr lang="hu-HU" dirty="0" err="1"/>
              <a:t>ca</a:t>
            </a:r>
            <a:r>
              <a:rPr lang="hu-HU" dirty="0"/>
              <a:t>. 750)</a:t>
            </a:r>
          </a:p>
          <a:p>
            <a:r>
              <a:rPr lang="hu-HU" dirty="0" err="1"/>
              <a:t>Esercito</a:t>
            </a:r>
            <a:r>
              <a:rPr lang="hu-HU" dirty="0"/>
              <a:t> di Rodolfo II (</a:t>
            </a:r>
            <a:r>
              <a:rPr lang="hu-HU" dirty="0" err="1"/>
              <a:t>ca</a:t>
            </a:r>
            <a:r>
              <a:rPr lang="hu-HU" dirty="0"/>
              <a:t>. 1000)</a:t>
            </a:r>
          </a:p>
          <a:p>
            <a:r>
              <a:rPr lang="hu-HU" dirty="0" err="1"/>
              <a:t>Ungheresi</a:t>
            </a:r>
            <a:r>
              <a:rPr lang="hu-HU" dirty="0"/>
              <a:t>, </a:t>
            </a:r>
            <a:r>
              <a:rPr lang="hu-HU" dirty="0" err="1"/>
              <a:t>croati</a:t>
            </a:r>
            <a:r>
              <a:rPr lang="hu-HU" dirty="0"/>
              <a:t>, </a:t>
            </a:r>
            <a:r>
              <a:rPr lang="hu-HU" dirty="0" err="1"/>
              <a:t>italiani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2782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id="{E3D7CC3E-12DA-4ADD-8D83-A7DD618ED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Ercole</a:t>
            </a:r>
            <a:r>
              <a:rPr lang="hu-HU" dirty="0"/>
              <a:t> </a:t>
            </a:r>
            <a:r>
              <a:rPr lang="hu-HU" dirty="0" err="1"/>
              <a:t>Torbidi</a:t>
            </a:r>
            <a:br>
              <a:rPr lang="hu-HU" dirty="0"/>
            </a:br>
            <a:r>
              <a:rPr lang="hu-HU" i="1" dirty="0"/>
              <a:t>14 </a:t>
            </a:r>
            <a:r>
              <a:rPr lang="hu-HU" i="1" dirty="0" err="1"/>
              <a:t>lettere</a:t>
            </a:r>
            <a:r>
              <a:rPr lang="hu-HU" i="1" dirty="0"/>
              <a:t> </a:t>
            </a:r>
            <a:r>
              <a:rPr lang="hu-HU" i="1" dirty="0" err="1"/>
              <a:t>all’Alessandro</a:t>
            </a:r>
            <a:r>
              <a:rPr lang="hu-HU" i="1" dirty="0"/>
              <a:t> </a:t>
            </a:r>
            <a:r>
              <a:rPr lang="hu-HU" i="1" dirty="0" err="1"/>
              <a:t>d’Este</a:t>
            </a:r>
            <a:endParaRPr lang="hu-HU" dirty="0"/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C403EC53-FE52-46BA-9AB4-5357EC7B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682800"/>
            <a:ext cx="11873948" cy="5169610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70E6081E-A8D1-4596-BB5E-C6770534EF51}"/>
              </a:ext>
            </a:extLst>
          </p:cNvPr>
          <p:cNvSpPr txBox="1"/>
          <p:nvPr/>
        </p:nvSpPr>
        <p:spPr>
          <a:xfrm>
            <a:off x="159026" y="4086883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03.07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D007E676-4590-4753-B10B-01D577DD07E3}"/>
              </a:ext>
            </a:extLst>
          </p:cNvPr>
          <p:cNvSpPr txBox="1"/>
          <p:nvPr/>
        </p:nvSpPr>
        <p:spPr>
          <a:xfrm>
            <a:off x="6354417" y="5736779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16.08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E3A45915-05CB-43C8-97A7-8090D069448B}"/>
              </a:ext>
            </a:extLst>
          </p:cNvPr>
          <p:cNvSpPr txBox="1"/>
          <p:nvPr/>
        </p:nvSpPr>
        <p:spPr>
          <a:xfrm>
            <a:off x="7845287" y="2662733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02.09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43159792-BE9F-4255-A566-01FE1EA60591}"/>
              </a:ext>
            </a:extLst>
          </p:cNvPr>
          <p:cNvSpPr txBox="1"/>
          <p:nvPr/>
        </p:nvSpPr>
        <p:spPr>
          <a:xfrm>
            <a:off x="10532166" y="1807378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14.09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343D2794-D2CD-4D26-A3D9-5A929A0287D2}"/>
              </a:ext>
            </a:extLst>
          </p:cNvPr>
          <p:cNvSpPr txBox="1"/>
          <p:nvPr/>
        </p:nvSpPr>
        <p:spPr>
          <a:xfrm>
            <a:off x="7845287" y="3159735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16.09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CAC6957A-D00D-4AC8-849D-5C20CF039F6D}"/>
              </a:ext>
            </a:extLst>
          </p:cNvPr>
          <p:cNvSpPr txBox="1"/>
          <p:nvPr/>
        </p:nvSpPr>
        <p:spPr>
          <a:xfrm>
            <a:off x="10532166" y="2310871"/>
            <a:ext cx="8216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23.09</a:t>
            </a:r>
          </a:p>
          <a:p>
            <a:pPr algn="ctr"/>
            <a:r>
              <a:rPr lang="hu-HU" b="1" dirty="0"/>
              <a:t>29.09</a:t>
            </a:r>
          </a:p>
          <a:p>
            <a:pPr algn="ctr"/>
            <a:r>
              <a:rPr lang="hu-HU" b="1" dirty="0"/>
              <a:t>06.10</a:t>
            </a:r>
          </a:p>
          <a:p>
            <a:pPr algn="ctr"/>
            <a:r>
              <a:rPr lang="hu-HU" b="1" dirty="0"/>
              <a:t>14.10</a:t>
            </a:r>
          </a:p>
          <a:p>
            <a:pPr algn="ctr"/>
            <a:r>
              <a:rPr lang="hu-HU" b="1" dirty="0"/>
              <a:t>16.10</a:t>
            </a:r>
          </a:p>
          <a:p>
            <a:pPr algn="ctr"/>
            <a:r>
              <a:rPr lang="hu-HU" b="1" dirty="0"/>
              <a:t>20.10</a:t>
            </a:r>
          </a:p>
          <a:p>
            <a:pPr algn="ctr"/>
            <a:r>
              <a:rPr lang="hu-HU" b="1" dirty="0"/>
              <a:t>27.10</a:t>
            </a:r>
          </a:p>
          <a:p>
            <a:pPr algn="ctr"/>
            <a:r>
              <a:rPr lang="hu-HU" b="1" dirty="0"/>
              <a:t>09.11</a:t>
            </a:r>
          </a:p>
          <a:p>
            <a:pPr algn="ctr"/>
            <a:r>
              <a:rPr lang="hu-HU" b="1" dirty="0"/>
              <a:t>10.11</a:t>
            </a:r>
          </a:p>
        </p:txBody>
      </p:sp>
    </p:spTree>
    <p:extLst>
      <p:ext uri="{BB962C8B-B14F-4D97-AF65-F5344CB8AC3E}">
        <p14:creationId xmlns:p14="http://schemas.microsoft.com/office/powerpoint/2010/main" val="321221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EC1F0E-E550-498A-B291-5B6BF31B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Torbidi</a:t>
            </a:r>
            <a:r>
              <a:rPr lang="hu-HU" dirty="0"/>
              <a:t> (14.10.1601)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F708CFB-EEB4-4FB0-B357-0B0CEBB4C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6142" r="13662" b="53202"/>
          <a:stretch/>
        </p:blipFill>
        <p:spPr>
          <a:xfrm>
            <a:off x="485811" y="1349492"/>
            <a:ext cx="11220378" cy="4232441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08A2399-2713-4A6A-9AE3-63E5CB05A1FE}"/>
              </a:ext>
            </a:extLst>
          </p:cNvPr>
          <p:cNvSpPr txBox="1"/>
          <p:nvPr/>
        </p:nvSpPr>
        <p:spPr>
          <a:xfrm>
            <a:off x="485811" y="5581933"/>
            <a:ext cx="11220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stia</a:t>
            </a:r>
            <a:r>
              <a:rPr lang="hu-HU" dirty="0"/>
              <a:t> </a:t>
            </a:r>
            <a:r>
              <a:rPr lang="hu-HU" dirty="0" err="1"/>
              <a:t>parato</a:t>
            </a:r>
            <a:r>
              <a:rPr lang="hu-HU" dirty="0"/>
              <a:t> </a:t>
            </a:r>
            <a:r>
              <a:rPr lang="hu-HU" dirty="0" err="1"/>
              <a:t>alli</a:t>
            </a:r>
            <a:r>
              <a:rPr lang="hu-HU" dirty="0"/>
              <a:t> </a:t>
            </a:r>
            <a:r>
              <a:rPr lang="hu-HU" dirty="0" err="1"/>
              <a:t>passi</a:t>
            </a:r>
            <a:r>
              <a:rPr lang="hu-HU" dirty="0"/>
              <a:t>, </a:t>
            </a:r>
            <a:r>
              <a:rPr lang="hu-HU" dirty="0" err="1"/>
              <a:t>che</a:t>
            </a:r>
            <a:r>
              <a:rPr lang="hu-HU" dirty="0"/>
              <a:t> </a:t>
            </a:r>
            <a:r>
              <a:rPr lang="hu-HU" dirty="0" err="1"/>
              <a:t>anch</a:t>
            </a:r>
            <a:r>
              <a:rPr lang="hu-HU" dirty="0"/>
              <a:t>’ </a:t>
            </a:r>
            <a:r>
              <a:rPr lang="hu-HU" dirty="0" err="1"/>
              <a:t>egli</a:t>
            </a:r>
            <a:r>
              <a:rPr lang="hu-HU" dirty="0"/>
              <a:t> </a:t>
            </a:r>
            <a:r>
              <a:rPr lang="hu-HU" dirty="0" err="1"/>
              <a:t>farà</a:t>
            </a:r>
            <a:r>
              <a:rPr lang="hu-HU" dirty="0"/>
              <a:t> [</a:t>
            </a:r>
            <a:r>
              <a:rPr lang="hu-HU" dirty="0" err="1"/>
              <a:t>il</a:t>
            </a:r>
            <a:r>
              <a:rPr lang="hu-HU" dirty="0"/>
              <a:t> </a:t>
            </a:r>
            <a:r>
              <a:rPr lang="hu-HU" dirty="0" err="1"/>
              <a:t>debito</a:t>
            </a:r>
            <a:r>
              <a:rPr lang="hu-HU" dirty="0"/>
              <a:t> </a:t>
            </a:r>
            <a:r>
              <a:rPr lang="hu-HU" dirty="0" err="1"/>
              <a:t>quanto</a:t>
            </a:r>
            <a:r>
              <a:rPr lang="hu-HU" dirty="0"/>
              <a:t> </a:t>
            </a:r>
            <a:r>
              <a:rPr lang="hu-HU" dirty="0" err="1"/>
              <a:t>più</a:t>
            </a:r>
            <a:r>
              <a:rPr lang="hu-HU" dirty="0"/>
              <a:t> </a:t>
            </a:r>
            <a:r>
              <a:rPr lang="hu-HU" dirty="0" err="1"/>
              <a:t>po</a:t>
            </a:r>
            <a:r>
              <a:rPr lang="hu-HU" dirty="0"/>
              <a:t>]/</a:t>
            </a:r>
            <a:r>
              <a:rPr lang="hu-HU" dirty="0" err="1"/>
              <a:t>trà</a:t>
            </a:r>
            <a:r>
              <a:rPr lang="hu-HU" dirty="0"/>
              <a:t>, </a:t>
            </a:r>
            <a:r>
              <a:rPr lang="hu-HU" dirty="0" err="1"/>
              <a:t>cossì</a:t>
            </a:r>
            <a:r>
              <a:rPr lang="hu-HU" dirty="0"/>
              <a:t> se ne </a:t>
            </a:r>
            <a:r>
              <a:rPr lang="hu-HU" dirty="0" err="1"/>
              <a:t>stamo</a:t>
            </a:r>
            <a:r>
              <a:rPr lang="hu-HU" dirty="0"/>
              <a:t> </a:t>
            </a:r>
            <a:r>
              <a:rPr lang="hu-HU" dirty="0" err="1"/>
              <a:t>su</a:t>
            </a:r>
            <a:r>
              <a:rPr lang="hu-HU" dirty="0"/>
              <a:t> </a:t>
            </a:r>
            <a:r>
              <a:rPr lang="hu-HU" dirty="0" err="1"/>
              <a:t>l’aviso</a:t>
            </a:r>
            <a:r>
              <a:rPr lang="hu-HU" dirty="0"/>
              <a:t>. </a:t>
            </a:r>
            <a:r>
              <a:rPr lang="hu-HU" b="1" dirty="0" err="1"/>
              <a:t>Et</a:t>
            </a:r>
            <a:r>
              <a:rPr lang="hu-HU" b="1" dirty="0"/>
              <a:t> </a:t>
            </a:r>
            <a:r>
              <a:rPr lang="hu-HU" b="1" dirty="0" err="1"/>
              <a:t>il</a:t>
            </a:r>
            <a:r>
              <a:rPr lang="hu-HU" b="1" dirty="0"/>
              <a:t> </a:t>
            </a:r>
            <a:r>
              <a:rPr lang="hu-HU" b="1" dirty="0" err="1"/>
              <a:t>mio</a:t>
            </a:r>
            <a:r>
              <a:rPr lang="hu-HU" b="1" dirty="0"/>
              <a:t> </a:t>
            </a:r>
            <a:r>
              <a:rPr lang="hu-HU" b="1" dirty="0" err="1"/>
              <a:t>padrone</a:t>
            </a:r>
            <a:r>
              <a:rPr lang="hu-HU" b="1" dirty="0"/>
              <a:t> ha </a:t>
            </a:r>
            <a:r>
              <a:rPr lang="hu-HU" b="1" dirty="0" err="1"/>
              <a:t>mandato</a:t>
            </a:r>
            <a:r>
              <a:rPr lang="hu-HU" b="1" dirty="0"/>
              <a:t> / </a:t>
            </a:r>
            <a:r>
              <a:rPr lang="hu-HU" b="1" dirty="0" err="1"/>
              <a:t>l’argenteria</a:t>
            </a:r>
            <a:r>
              <a:rPr lang="hu-HU" b="1" dirty="0"/>
              <a:t> </a:t>
            </a:r>
            <a:r>
              <a:rPr lang="hu-HU" b="1" dirty="0" err="1"/>
              <a:t>et</a:t>
            </a:r>
            <a:r>
              <a:rPr lang="hu-HU" b="1" dirty="0"/>
              <a:t> </a:t>
            </a:r>
            <a:r>
              <a:rPr lang="hu-HU" b="1" dirty="0" err="1"/>
              <a:t>il</a:t>
            </a:r>
            <a:r>
              <a:rPr lang="hu-HU" b="1" dirty="0"/>
              <a:t> </a:t>
            </a:r>
            <a:r>
              <a:rPr lang="hu-HU" b="1" dirty="0" err="1"/>
              <a:t>suo</a:t>
            </a:r>
            <a:r>
              <a:rPr lang="hu-HU" b="1" dirty="0"/>
              <a:t> </a:t>
            </a:r>
            <a:r>
              <a:rPr lang="hu-HU" b="1" dirty="0" err="1"/>
              <a:t>meglio</a:t>
            </a:r>
            <a:r>
              <a:rPr lang="hu-HU" b="1" dirty="0"/>
              <a:t> a </a:t>
            </a:r>
            <a:r>
              <a:rPr lang="hu-HU" b="1" dirty="0" err="1"/>
              <a:t>Varasdino</a:t>
            </a:r>
            <a:r>
              <a:rPr lang="hu-HU" b="1" dirty="0"/>
              <a:t>, </a:t>
            </a:r>
            <a:r>
              <a:rPr lang="hu-HU" b="1" dirty="0" err="1"/>
              <a:t>et</a:t>
            </a:r>
            <a:r>
              <a:rPr lang="hu-HU" b="1" dirty="0"/>
              <a:t> </a:t>
            </a:r>
            <a:r>
              <a:rPr lang="hu-HU" b="1" dirty="0" err="1"/>
              <a:t>anco</a:t>
            </a:r>
            <a:r>
              <a:rPr lang="hu-HU" b="1" dirty="0"/>
              <a:t> </a:t>
            </a:r>
            <a:r>
              <a:rPr lang="hu-HU" b="1" dirty="0" err="1"/>
              <a:t>gli</a:t>
            </a:r>
            <a:r>
              <a:rPr lang="hu-HU" b="1" dirty="0"/>
              <a:t> </a:t>
            </a:r>
            <a:r>
              <a:rPr lang="hu-HU" b="1" dirty="0" err="1"/>
              <a:t>altri</a:t>
            </a:r>
            <a:r>
              <a:rPr lang="hu-HU" b="1" dirty="0"/>
              <a:t> </a:t>
            </a:r>
            <a:r>
              <a:rPr lang="hu-HU" b="1" dirty="0" err="1"/>
              <a:t>signo</a:t>
            </a:r>
            <a:r>
              <a:rPr lang="hu-HU" b="1" dirty="0"/>
              <a:t>/</a:t>
            </a:r>
            <a:r>
              <a:rPr lang="hu-HU" b="1" dirty="0" err="1"/>
              <a:t>ri</a:t>
            </a:r>
            <a:r>
              <a:rPr lang="hu-HU" b="1" dirty="0"/>
              <a:t> </a:t>
            </a:r>
            <a:r>
              <a:rPr lang="hu-HU" b="1" dirty="0" err="1"/>
              <a:t>hanno</a:t>
            </a:r>
            <a:r>
              <a:rPr lang="hu-HU" b="1" dirty="0"/>
              <a:t> </a:t>
            </a:r>
            <a:r>
              <a:rPr lang="hu-HU" b="1" dirty="0" err="1"/>
              <a:t>il</a:t>
            </a:r>
            <a:r>
              <a:rPr lang="hu-HU" b="1" dirty="0"/>
              <a:t> </a:t>
            </a:r>
            <a:r>
              <a:rPr lang="hu-HU" b="1" dirty="0" err="1"/>
              <a:t>simile</a:t>
            </a:r>
            <a:r>
              <a:rPr lang="hu-HU" b="1" dirty="0"/>
              <a:t> </a:t>
            </a:r>
            <a:r>
              <a:rPr lang="hu-HU" b="1" dirty="0" err="1"/>
              <a:t>fatto</a:t>
            </a:r>
            <a:r>
              <a:rPr lang="hu-HU" b="1" dirty="0"/>
              <a:t>. </a:t>
            </a:r>
            <a:r>
              <a:rPr lang="hu-HU" b="1" dirty="0" err="1"/>
              <a:t>Et</a:t>
            </a:r>
            <a:r>
              <a:rPr lang="hu-HU" b="1" dirty="0"/>
              <a:t> </a:t>
            </a:r>
            <a:r>
              <a:rPr lang="hu-HU" b="1" dirty="0" err="1"/>
              <a:t>io</a:t>
            </a:r>
            <a:r>
              <a:rPr lang="hu-HU" b="1" dirty="0"/>
              <a:t> per </a:t>
            </a:r>
            <a:r>
              <a:rPr lang="hu-HU" b="1" dirty="0" err="1"/>
              <a:t>me</a:t>
            </a:r>
            <a:r>
              <a:rPr lang="hu-HU" b="1" dirty="0"/>
              <a:t> </a:t>
            </a:r>
            <a:r>
              <a:rPr lang="hu-HU" b="1" dirty="0" err="1"/>
              <a:t>sempre</a:t>
            </a:r>
            <a:r>
              <a:rPr lang="hu-HU" b="1" dirty="0"/>
              <a:t> ne </a:t>
            </a:r>
            <a:r>
              <a:rPr lang="hu-HU" b="1" dirty="0" err="1"/>
              <a:t>sto</a:t>
            </a:r>
            <a:r>
              <a:rPr lang="hu-HU" b="1" dirty="0"/>
              <a:t> con </a:t>
            </a:r>
            <a:r>
              <a:rPr lang="hu-HU" b="1" dirty="0" err="1"/>
              <a:t>gli</a:t>
            </a:r>
            <a:r>
              <a:rPr lang="hu-HU" b="1" dirty="0"/>
              <a:t> </a:t>
            </a:r>
            <a:r>
              <a:rPr lang="hu-HU" b="1" dirty="0" err="1"/>
              <a:t>stivalli</a:t>
            </a:r>
            <a:r>
              <a:rPr lang="hu-HU" b="1" dirty="0"/>
              <a:t> / </a:t>
            </a:r>
            <a:r>
              <a:rPr lang="hu-HU" b="1" dirty="0" err="1"/>
              <a:t>et</a:t>
            </a:r>
            <a:r>
              <a:rPr lang="hu-HU" b="1" dirty="0"/>
              <a:t> </a:t>
            </a:r>
            <a:r>
              <a:rPr lang="hu-HU" b="1" dirty="0" err="1"/>
              <a:t>speroni</a:t>
            </a:r>
            <a:r>
              <a:rPr lang="hu-HU" b="1" dirty="0"/>
              <a:t> in </a:t>
            </a:r>
            <a:r>
              <a:rPr lang="hu-HU" b="1" dirty="0" err="1"/>
              <a:t>piedi</a:t>
            </a:r>
            <a:r>
              <a:rPr lang="hu-HU" b="1" dirty="0"/>
              <a:t> </a:t>
            </a:r>
            <a:r>
              <a:rPr lang="hu-HU" b="1" dirty="0" err="1"/>
              <a:t>anco</a:t>
            </a:r>
            <a:r>
              <a:rPr lang="hu-HU" b="1" dirty="0"/>
              <a:t> la </a:t>
            </a:r>
            <a:r>
              <a:rPr lang="hu-HU" b="1" dirty="0" err="1"/>
              <a:t>notte</a:t>
            </a:r>
            <a:r>
              <a:rPr lang="hu-HU" b="1" dirty="0"/>
              <a:t> col </a:t>
            </a:r>
            <a:r>
              <a:rPr lang="hu-HU" b="1" dirty="0" err="1"/>
              <a:t>mio</a:t>
            </a:r>
            <a:r>
              <a:rPr lang="hu-HU" b="1" dirty="0"/>
              <a:t> </a:t>
            </a:r>
            <a:r>
              <a:rPr lang="hu-HU" b="1" dirty="0" err="1"/>
              <a:t>valigino</a:t>
            </a:r>
            <a:r>
              <a:rPr lang="hu-HU" b="1" dirty="0"/>
              <a:t> a </a:t>
            </a:r>
            <a:r>
              <a:rPr lang="hu-HU" b="1" dirty="0" err="1"/>
              <a:t>canto</a:t>
            </a:r>
            <a:r>
              <a:rPr lang="hu-HU" b="1" dirty="0"/>
              <a:t>, </a:t>
            </a:r>
            <a:r>
              <a:rPr lang="hu-HU" b="1" dirty="0" err="1"/>
              <a:t>et</a:t>
            </a:r>
            <a:r>
              <a:rPr lang="hu-HU" b="1" dirty="0"/>
              <a:t> </a:t>
            </a:r>
            <a:r>
              <a:rPr lang="hu-HU" b="1" dirty="0" err="1"/>
              <a:t>perché</a:t>
            </a:r>
            <a:r>
              <a:rPr lang="hu-HU" b="1" dirty="0"/>
              <a:t> / non vi </a:t>
            </a:r>
            <a:r>
              <a:rPr lang="hu-HU" b="1" dirty="0" err="1"/>
              <a:t>sono</a:t>
            </a:r>
            <a:r>
              <a:rPr lang="hu-HU" b="1" dirty="0"/>
              <a:t> </a:t>
            </a:r>
            <a:r>
              <a:rPr lang="hu-HU" b="1" dirty="0" err="1"/>
              <a:t>molti</a:t>
            </a:r>
            <a:r>
              <a:rPr lang="hu-HU" b="1" dirty="0"/>
              <a:t> </a:t>
            </a:r>
            <a:r>
              <a:rPr lang="hu-HU" b="1" dirty="0" err="1"/>
              <a:t>cavalli</a:t>
            </a:r>
            <a:r>
              <a:rPr lang="hu-HU" b="1" dirty="0"/>
              <a:t> da </a:t>
            </a:r>
            <a:r>
              <a:rPr lang="hu-HU" b="1" dirty="0" err="1"/>
              <a:t>sella</a:t>
            </a:r>
            <a:r>
              <a:rPr lang="hu-HU" b="1" dirty="0"/>
              <a:t> </a:t>
            </a:r>
            <a:r>
              <a:rPr lang="hu-HU" b="1" dirty="0" err="1"/>
              <a:t>del</a:t>
            </a:r>
            <a:r>
              <a:rPr lang="hu-HU" b="1" dirty="0"/>
              <a:t> </a:t>
            </a:r>
            <a:r>
              <a:rPr lang="hu-HU" b="1" dirty="0" err="1"/>
              <a:t>padrone</a:t>
            </a:r>
            <a:r>
              <a:rPr lang="hu-HU" b="1" dirty="0"/>
              <a:t>, </a:t>
            </a:r>
            <a:r>
              <a:rPr lang="hu-HU" b="1" dirty="0" err="1"/>
              <a:t>me</a:t>
            </a:r>
            <a:r>
              <a:rPr lang="hu-HU" b="1" dirty="0"/>
              <a:t> ne </a:t>
            </a:r>
            <a:r>
              <a:rPr lang="hu-HU" b="1" dirty="0" err="1"/>
              <a:t>ho</a:t>
            </a:r>
            <a:r>
              <a:rPr lang="hu-HU" b="1" dirty="0"/>
              <a:t> </a:t>
            </a:r>
            <a:r>
              <a:rPr lang="hu-HU" b="1" dirty="0" err="1"/>
              <a:t>adochi</a:t>
            </a:r>
            <a:r>
              <a:rPr lang="hu-HU" b="1" dirty="0"/>
              <a:t>/</a:t>
            </a:r>
            <a:r>
              <a:rPr lang="hu-HU" b="1" dirty="0" err="1"/>
              <a:t>ati</a:t>
            </a:r>
            <a:r>
              <a:rPr lang="hu-HU" b="1" dirty="0"/>
              <a:t> un </a:t>
            </a:r>
            <a:r>
              <a:rPr lang="hu-HU" b="1" dirty="0" err="1"/>
              <a:t>leardo</a:t>
            </a:r>
            <a:r>
              <a:rPr lang="hu-HU" b="1" dirty="0"/>
              <a:t> da </a:t>
            </a:r>
            <a:r>
              <a:rPr lang="hu-HU" b="1" dirty="0" err="1"/>
              <a:t>carozza</a:t>
            </a:r>
            <a:r>
              <a:rPr lang="hu-HU" b="1" dirty="0"/>
              <a:t> per </a:t>
            </a:r>
            <a:r>
              <a:rPr lang="hu-HU" b="1" dirty="0" err="1"/>
              <a:t>levarmi</a:t>
            </a:r>
            <a:r>
              <a:rPr lang="hu-HU" b="1" dirty="0"/>
              <a:t> </a:t>
            </a:r>
            <a:r>
              <a:rPr lang="hu-HU" b="1" dirty="0" err="1"/>
              <a:t>delli</a:t>
            </a:r>
            <a:r>
              <a:rPr lang="hu-HU" b="1" dirty="0"/>
              <a:t> </a:t>
            </a:r>
            <a:r>
              <a:rPr lang="hu-HU" b="1" dirty="0" err="1"/>
              <a:t>affari</a:t>
            </a:r>
            <a:r>
              <a:rPr lang="hu-HU" b="1" dirty="0"/>
              <a:t>, se </a:t>
            </a:r>
            <a:r>
              <a:rPr lang="hu-HU" b="1" dirty="0" err="1"/>
              <a:t>occorerà</a:t>
            </a:r>
            <a:r>
              <a:rPr lang="hu-HU" b="1" dirty="0"/>
              <a:t>.</a:t>
            </a:r>
            <a:r>
              <a:rPr lang="hu-HU" dirty="0"/>
              <a:t> […]</a:t>
            </a:r>
          </a:p>
        </p:txBody>
      </p:sp>
    </p:spTree>
    <p:extLst>
      <p:ext uri="{BB962C8B-B14F-4D97-AF65-F5344CB8AC3E}">
        <p14:creationId xmlns:p14="http://schemas.microsoft.com/office/powerpoint/2010/main" val="31885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E47BA0-30AF-4CDB-A0DF-B06770728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i="1" dirty="0" err="1"/>
              <a:t>Discorso</a:t>
            </a:r>
            <a:r>
              <a:rPr lang="hu-HU" i="1" dirty="0"/>
              <a:t> di Federico </a:t>
            </a:r>
            <a:r>
              <a:rPr lang="hu-HU" i="1" dirty="0" err="1"/>
              <a:t>Ghisliero</a:t>
            </a:r>
            <a:r>
              <a:rPr lang="hu-HU" i="1" dirty="0"/>
              <a:t> </a:t>
            </a:r>
            <a:r>
              <a:rPr lang="hu-HU" i="1" dirty="0" err="1"/>
              <a:t>sopra</a:t>
            </a:r>
            <a:r>
              <a:rPr lang="hu-HU" i="1" dirty="0"/>
              <a:t> </a:t>
            </a:r>
            <a:r>
              <a:rPr lang="hu-HU" i="1" dirty="0" err="1"/>
              <a:t>l’espugnazione</a:t>
            </a:r>
            <a:r>
              <a:rPr lang="hu-HU" i="1" dirty="0"/>
              <a:t> della </a:t>
            </a:r>
            <a:r>
              <a:rPr lang="hu-HU" i="1" dirty="0" err="1"/>
              <a:t>fortezza</a:t>
            </a:r>
            <a:r>
              <a:rPr lang="hu-HU" i="1" dirty="0"/>
              <a:t> di </a:t>
            </a:r>
            <a:r>
              <a:rPr lang="hu-HU" i="1" dirty="0" err="1"/>
              <a:t>Canissa</a:t>
            </a:r>
            <a:endParaRPr lang="hu-HU" i="1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F457869-82CA-4AD3-9F5E-E2515BCAC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u-HU" dirty="0" err="1"/>
              <a:t>Ghislieri</a:t>
            </a:r>
            <a:r>
              <a:rPr lang="hu-HU" dirty="0"/>
              <a:t> in Ungheria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672AF0-BA6C-44B8-9534-D2C87B55AB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1596: </a:t>
            </a:r>
            <a:r>
              <a:rPr lang="hu-HU" dirty="0" err="1"/>
              <a:t>assedio</a:t>
            </a:r>
            <a:r>
              <a:rPr lang="hu-HU" dirty="0"/>
              <a:t> </a:t>
            </a:r>
            <a:r>
              <a:rPr lang="hu-HU" dirty="0" err="1"/>
              <a:t>fallito</a:t>
            </a:r>
            <a:r>
              <a:rPr lang="hu-HU" dirty="0"/>
              <a:t> di Győr</a:t>
            </a:r>
          </a:p>
          <a:p>
            <a:r>
              <a:rPr lang="hu-HU" dirty="0"/>
              <a:t>1597: </a:t>
            </a:r>
            <a:r>
              <a:rPr lang="hu-HU" dirty="0" err="1"/>
              <a:t>riconquista</a:t>
            </a:r>
            <a:r>
              <a:rPr lang="hu-HU" dirty="0"/>
              <a:t> di Pápa</a:t>
            </a:r>
          </a:p>
          <a:p>
            <a:r>
              <a:rPr lang="hu-HU" dirty="0"/>
              <a:t>1598: </a:t>
            </a:r>
            <a:r>
              <a:rPr lang="hu-HU" dirty="0" err="1"/>
              <a:t>riconquista</a:t>
            </a:r>
            <a:r>
              <a:rPr lang="hu-HU" dirty="0"/>
              <a:t> di Győr</a:t>
            </a:r>
          </a:p>
          <a:p>
            <a:r>
              <a:rPr lang="hu-HU" dirty="0"/>
              <a:t>1601: </a:t>
            </a:r>
            <a:r>
              <a:rPr lang="hu-HU" dirty="0" err="1"/>
              <a:t>assedio</a:t>
            </a:r>
            <a:r>
              <a:rPr lang="hu-HU" dirty="0"/>
              <a:t> </a:t>
            </a:r>
            <a:r>
              <a:rPr lang="hu-HU" dirty="0" err="1"/>
              <a:t>fallito</a:t>
            </a:r>
            <a:r>
              <a:rPr lang="hu-HU" dirty="0"/>
              <a:t> di Kanizsa</a:t>
            </a:r>
          </a:p>
          <a:p>
            <a:pPr lvl="1"/>
            <a:r>
              <a:rPr lang="hu-HU" dirty="0"/>
              <a:t>02.10: </a:t>
            </a:r>
            <a:r>
              <a:rPr lang="hu-HU" i="1" dirty="0"/>
              <a:t>General </a:t>
            </a:r>
            <a:r>
              <a:rPr lang="hu-HU" i="1" dirty="0" err="1"/>
              <a:t>Obrist-Zeugmeister</a:t>
            </a: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F839168-4720-4794-BFA2-C915191A0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u-HU" dirty="0" err="1"/>
              <a:t>Discorso</a:t>
            </a:r>
            <a:r>
              <a:rPr lang="hu-HU" dirty="0"/>
              <a:t>/</a:t>
            </a:r>
            <a:r>
              <a:rPr lang="hu-HU" dirty="0" err="1"/>
              <a:t>Trattato</a:t>
            </a:r>
            <a:endParaRPr lang="hu-HU" dirty="0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B78E891-614B-411E-8E51-92DB129EA02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err="1"/>
              <a:t>Lettera</a:t>
            </a:r>
            <a:r>
              <a:rPr lang="hu-HU" dirty="0"/>
              <a:t> </a:t>
            </a:r>
            <a:r>
              <a:rPr lang="hu-HU" dirty="0" err="1"/>
              <a:t>dedicatoria</a:t>
            </a:r>
            <a:r>
              <a:rPr lang="hu-HU" dirty="0"/>
              <a:t> a Vincenzo </a:t>
            </a:r>
            <a:r>
              <a:rPr lang="hu-HU" dirty="0" err="1"/>
              <a:t>Gonzaga</a:t>
            </a:r>
            <a:r>
              <a:rPr lang="hu-HU" dirty="0"/>
              <a:t> (?)</a:t>
            </a:r>
          </a:p>
          <a:p>
            <a:pPr lvl="1"/>
            <a:r>
              <a:rPr lang="hu-HU" dirty="0"/>
              <a:t>Roma, 02.08.1602</a:t>
            </a:r>
          </a:p>
          <a:p>
            <a:r>
              <a:rPr lang="hu-HU" dirty="0" err="1"/>
              <a:t>Teoria</a:t>
            </a:r>
            <a:r>
              <a:rPr lang="hu-HU" dirty="0"/>
              <a:t> </a:t>
            </a:r>
            <a:r>
              <a:rPr lang="hu-HU" dirty="0" err="1"/>
              <a:t>dell’espugnazione</a:t>
            </a:r>
            <a:endParaRPr lang="hu-HU" dirty="0"/>
          </a:p>
          <a:p>
            <a:r>
              <a:rPr lang="hu-HU" dirty="0" err="1"/>
              <a:t>Descrizione</a:t>
            </a:r>
            <a:r>
              <a:rPr lang="hu-HU" dirty="0"/>
              <a:t> della </a:t>
            </a:r>
            <a:r>
              <a:rPr lang="hu-HU" dirty="0" err="1"/>
              <a:t>fortezza</a:t>
            </a:r>
            <a:r>
              <a:rPr lang="hu-HU" dirty="0"/>
              <a:t> di Kanizsa</a:t>
            </a:r>
          </a:p>
          <a:p>
            <a:r>
              <a:rPr lang="hu-HU" dirty="0" err="1"/>
              <a:t>Progetto</a:t>
            </a:r>
            <a:r>
              <a:rPr lang="hu-HU" dirty="0"/>
              <a:t> </a:t>
            </a:r>
            <a:r>
              <a:rPr lang="hu-HU" dirty="0" err="1"/>
              <a:t>dell’espugnazione</a:t>
            </a:r>
            <a:r>
              <a:rPr lang="hu-HU" dirty="0"/>
              <a:t> di Kanizsa</a:t>
            </a:r>
          </a:p>
          <a:p>
            <a:r>
              <a:rPr lang="hu-HU" dirty="0"/>
              <a:t>Parte </a:t>
            </a:r>
            <a:r>
              <a:rPr lang="hu-HU" dirty="0" err="1"/>
              <a:t>conclusiva</a:t>
            </a:r>
            <a:r>
              <a:rPr lang="hu-HU" dirty="0"/>
              <a:t> (</a:t>
            </a:r>
            <a:r>
              <a:rPr lang="hu-HU" dirty="0" err="1"/>
              <a:t>richiesta</a:t>
            </a:r>
            <a:r>
              <a:rPr lang="hu-HU" dirty="0"/>
              <a:t> di </a:t>
            </a:r>
            <a:r>
              <a:rPr lang="hu-HU" dirty="0" err="1"/>
              <a:t>ufficio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2950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D40F012-3991-40A5-89C4-1D647FE7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Persona non </a:t>
            </a:r>
            <a:r>
              <a:rPr lang="hu-HU" dirty="0" err="1"/>
              <a:t>identificata</a:t>
            </a:r>
            <a:r>
              <a:rPr lang="hu-HU" dirty="0"/>
              <a:t> No. 1. – </a:t>
            </a:r>
            <a:r>
              <a:rPr lang="hu-HU" dirty="0" err="1"/>
              <a:t>il</a:t>
            </a:r>
            <a:r>
              <a:rPr lang="hu-HU" dirty="0"/>
              <a:t> </a:t>
            </a:r>
            <a:r>
              <a:rPr lang="hu-HU" dirty="0" err="1"/>
              <a:t>mastro</a:t>
            </a:r>
            <a:r>
              <a:rPr lang="hu-HU" dirty="0"/>
              <a:t> „</a:t>
            </a:r>
            <a:r>
              <a:rPr lang="hu-HU" dirty="0" err="1"/>
              <a:t>lutterano</a:t>
            </a:r>
            <a:r>
              <a:rPr lang="hu-HU" dirty="0"/>
              <a:t>”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Torbidi</a:t>
            </a:r>
            <a:r>
              <a:rPr lang="hu-HU" dirty="0"/>
              <a:t> No. 4 e 6.)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05563B28-C21E-4396-93AF-86B35F174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29312" r="2513" b="56030"/>
          <a:stretch/>
        </p:blipFill>
        <p:spPr>
          <a:xfrm>
            <a:off x="839788" y="3804346"/>
            <a:ext cx="10512424" cy="2379381"/>
          </a:xfr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796E062E-C125-47B8-B07D-247211B63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512424" cy="1746946"/>
          </a:xfrm>
        </p:spPr>
        <p:txBody>
          <a:bodyPr>
            <a:normAutofit/>
          </a:bodyPr>
          <a:lstStyle/>
          <a:p>
            <a:pPr algn="ctr"/>
            <a:r>
              <a:rPr lang="hu-HU" sz="3600" dirty="0" err="1"/>
              <a:t>Tutto</a:t>
            </a:r>
            <a:r>
              <a:rPr lang="hu-HU" sz="3600" dirty="0"/>
              <a:t> </a:t>
            </a:r>
            <a:r>
              <a:rPr lang="hu-HU" sz="3600" dirty="0" err="1"/>
              <a:t>ciò</a:t>
            </a:r>
            <a:r>
              <a:rPr lang="hu-HU" sz="3600" dirty="0"/>
              <a:t> </a:t>
            </a:r>
            <a:r>
              <a:rPr lang="hu-HU" sz="3600" dirty="0" err="1"/>
              <a:t>procede</a:t>
            </a:r>
            <a:r>
              <a:rPr lang="hu-HU" sz="3600" dirty="0"/>
              <a:t> </a:t>
            </a:r>
            <a:r>
              <a:rPr lang="hu-HU" sz="3600" dirty="0" err="1"/>
              <a:t>perché</a:t>
            </a:r>
            <a:r>
              <a:rPr lang="hu-HU" sz="3600" dirty="0"/>
              <a:t> </a:t>
            </a:r>
            <a:r>
              <a:rPr lang="hu-HU" sz="3600" dirty="0" err="1"/>
              <a:t>il</a:t>
            </a:r>
            <a:r>
              <a:rPr lang="hu-HU" sz="3600" dirty="0"/>
              <a:t> </a:t>
            </a:r>
            <a:r>
              <a:rPr lang="hu-HU" sz="3600" dirty="0" err="1"/>
              <a:t>presente</a:t>
            </a:r>
            <a:r>
              <a:rPr lang="hu-HU" sz="3600" dirty="0"/>
              <a:t> </a:t>
            </a:r>
            <a:r>
              <a:rPr lang="hu-HU" sz="3600" b="1" dirty="0" err="1"/>
              <a:t>mastro</a:t>
            </a:r>
            <a:r>
              <a:rPr lang="hu-HU" sz="3600" b="1" dirty="0"/>
              <a:t> </a:t>
            </a:r>
            <a:r>
              <a:rPr lang="hu-HU" sz="3600" b="1" dirty="0" err="1"/>
              <a:t>del</a:t>
            </a:r>
            <a:r>
              <a:rPr lang="hu-HU" sz="3600" b="1" dirty="0"/>
              <a:t> </a:t>
            </a:r>
            <a:r>
              <a:rPr lang="hu-HU" sz="3600" b="1" dirty="0" err="1"/>
              <a:t>arciducha</a:t>
            </a:r>
            <a:r>
              <a:rPr lang="hu-HU" sz="3600" dirty="0"/>
              <a:t> </a:t>
            </a:r>
            <a:r>
              <a:rPr lang="hu-HU" sz="3600" dirty="0" err="1"/>
              <a:t>che</a:t>
            </a:r>
            <a:r>
              <a:rPr lang="hu-HU" sz="3600" dirty="0"/>
              <a:t> tutti </a:t>
            </a:r>
            <a:r>
              <a:rPr lang="hu-HU" sz="3600" dirty="0" err="1"/>
              <a:t>gli</a:t>
            </a:r>
            <a:r>
              <a:rPr lang="hu-HU" sz="3600" dirty="0"/>
              <a:t> </a:t>
            </a:r>
            <a:r>
              <a:rPr lang="hu-HU" sz="3600" dirty="0" err="1"/>
              <a:t>eserciti</a:t>
            </a:r>
            <a:r>
              <a:rPr lang="hu-HU" sz="3600" dirty="0"/>
              <a:t> </a:t>
            </a:r>
            <a:r>
              <a:rPr lang="hu-HU" sz="3600" dirty="0" err="1"/>
              <a:t>governa</a:t>
            </a:r>
            <a:r>
              <a:rPr lang="hu-HU" sz="3600" dirty="0"/>
              <a:t> </a:t>
            </a:r>
            <a:r>
              <a:rPr lang="hu-HU" sz="3600" dirty="0" err="1"/>
              <a:t>hè</a:t>
            </a:r>
            <a:r>
              <a:rPr lang="hu-HU" sz="3600" dirty="0"/>
              <a:t> </a:t>
            </a:r>
            <a:r>
              <a:rPr lang="hu-HU" sz="3600" dirty="0" err="1"/>
              <a:t>lutterano</a:t>
            </a:r>
            <a:r>
              <a:rPr lang="hu-HU" sz="3600" dirty="0"/>
              <a:t>.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00A0079-D799-428A-8158-E8ED88FA3A64}"/>
              </a:ext>
            </a:extLst>
          </p:cNvPr>
          <p:cNvSpPr/>
          <p:nvPr/>
        </p:nvSpPr>
        <p:spPr>
          <a:xfrm>
            <a:off x="5486400" y="4346713"/>
            <a:ext cx="3949148" cy="8746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7A2E6F7F-9F57-49CC-887E-3CAFB7A71498}"/>
              </a:ext>
            </a:extLst>
          </p:cNvPr>
          <p:cNvSpPr/>
          <p:nvPr/>
        </p:nvSpPr>
        <p:spPr>
          <a:xfrm>
            <a:off x="4772025" y="5166979"/>
            <a:ext cx="1966705" cy="5967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729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D40F012-3991-40A5-89C4-1D647FE7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Persona non </a:t>
            </a:r>
            <a:r>
              <a:rPr lang="hu-HU" dirty="0" err="1"/>
              <a:t>identificata</a:t>
            </a:r>
            <a:r>
              <a:rPr lang="hu-HU" dirty="0"/>
              <a:t> No. 2. – </a:t>
            </a:r>
            <a:r>
              <a:rPr lang="hu-HU" dirty="0" err="1"/>
              <a:t>il</a:t>
            </a:r>
            <a:r>
              <a:rPr lang="hu-HU" dirty="0"/>
              <a:t> „</a:t>
            </a:r>
            <a:r>
              <a:rPr lang="hu-HU" dirty="0" err="1"/>
              <a:t>vicerè</a:t>
            </a:r>
            <a:r>
              <a:rPr lang="hu-HU" dirty="0"/>
              <a:t> </a:t>
            </a:r>
            <a:r>
              <a:rPr lang="hu-HU" dirty="0" err="1"/>
              <a:t>albano</a:t>
            </a:r>
            <a:r>
              <a:rPr lang="hu-HU" dirty="0"/>
              <a:t>”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Torbidi</a:t>
            </a:r>
            <a:r>
              <a:rPr lang="hu-HU" dirty="0"/>
              <a:t> No. 12.)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05563B28-C21E-4396-93AF-86B35F174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t="36473" r="11504" b="49635"/>
          <a:stretch/>
        </p:blipFill>
        <p:spPr>
          <a:xfrm>
            <a:off x="839788" y="3691055"/>
            <a:ext cx="10512424" cy="2709745"/>
          </a:xfr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796E062E-C125-47B8-B07D-247211B63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512424" cy="174694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sz="3600" dirty="0" err="1"/>
              <a:t>Giobia</a:t>
            </a:r>
            <a:r>
              <a:rPr lang="it-IT" sz="3600" dirty="0"/>
              <a:t> a sera 500 </a:t>
            </a:r>
            <a:r>
              <a:rPr lang="it-IT" sz="3600" dirty="0" err="1"/>
              <a:t>huomini</a:t>
            </a:r>
            <a:r>
              <a:rPr lang="it-IT" sz="3600" dirty="0"/>
              <a:t> del </a:t>
            </a:r>
            <a:r>
              <a:rPr lang="it-IT" sz="3600" b="1" dirty="0" err="1"/>
              <a:t>vicerè</a:t>
            </a:r>
            <a:r>
              <a:rPr lang="it-IT" sz="3600" b="1" dirty="0"/>
              <a:t> albano </a:t>
            </a:r>
            <a:r>
              <a:rPr lang="it-IT" sz="3600" dirty="0"/>
              <a:t>andando in corso s’</a:t>
            </a:r>
            <a:r>
              <a:rPr lang="it-IT" sz="3600" dirty="0" err="1"/>
              <a:t>afrontorno</a:t>
            </a:r>
            <a:r>
              <a:rPr lang="it-IT" sz="3600" dirty="0"/>
              <a:t> nel </a:t>
            </a:r>
            <a:r>
              <a:rPr lang="it-IT" sz="3600" dirty="0" err="1"/>
              <a:t>luocotenente</a:t>
            </a:r>
            <a:r>
              <a:rPr lang="it-IT" sz="3600" dirty="0"/>
              <a:t> del </a:t>
            </a:r>
            <a:r>
              <a:rPr lang="it-IT" sz="3600" dirty="0" err="1"/>
              <a:t>bassà</a:t>
            </a:r>
            <a:r>
              <a:rPr lang="it-IT" sz="3600" dirty="0"/>
              <a:t> di </a:t>
            </a:r>
            <a:r>
              <a:rPr lang="it-IT" sz="3600" dirty="0" err="1"/>
              <a:t>Canissa</a:t>
            </a:r>
            <a:r>
              <a:rPr lang="it-IT" sz="3600" dirty="0"/>
              <a:t>, qual stava per </a:t>
            </a:r>
            <a:r>
              <a:rPr lang="it-IT" sz="3600" dirty="0" err="1"/>
              <a:t>straza</a:t>
            </a:r>
            <a:r>
              <a:rPr lang="it-IT" sz="3600" dirty="0"/>
              <a:t> a </a:t>
            </a:r>
            <a:r>
              <a:rPr lang="it-IT" sz="3600" dirty="0" err="1"/>
              <a:t>Segetto</a:t>
            </a:r>
            <a:r>
              <a:rPr lang="it-IT" sz="3600" dirty="0"/>
              <a:t> con 100 cavali, essendo il </a:t>
            </a:r>
            <a:r>
              <a:rPr lang="it-IT" sz="3600" dirty="0" err="1"/>
              <a:t>bassà</a:t>
            </a:r>
            <a:r>
              <a:rPr lang="it-IT" sz="3600" dirty="0"/>
              <a:t> di </a:t>
            </a:r>
            <a:r>
              <a:rPr lang="it-IT" sz="3600" dirty="0" err="1"/>
              <a:t>Canissa</a:t>
            </a:r>
            <a:r>
              <a:rPr lang="it-IT" sz="3600" dirty="0"/>
              <a:t> anco </a:t>
            </a:r>
            <a:r>
              <a:rPr lang="it-IT" sz="3600" dirty="0" err="1"/>
              <a:t>bassà</a:t>
            </a:r>
            <a:r>
              <a:rPr lang="it-IT" sz="3600" dirty="0"/>
              <a:t> di </a:t>
            </a:r>
            <a:r>
              <a:rPr lang="it-IT" sz="3600" dirty="0" err="1"/>
              <a:t>Segetto</a:t>
            </a:r>
            <a:endParaRPr lang="hu-HU" sz="3600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668E039-C013-4122-823A-AE85C3791D73}"/>
              </a:ext>
            </a:extLst>
          </p:cNvPr>
          <p:cNvSpPr/>
          <p:nvPr/>
        </p:nvSpPr>
        <p:spPr>
          <a:xfrm>
            <a:off x="2835965" y="4439478"/>
            <a:ext cx="2504661" cy="768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3825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D40F012-3991-40A5-89C4-1D647FE7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Nome</a:t>
            </a:r>
            <a:r>
              <a:rPr lang="hu-HU" dirty="0"/>
              <a:t> di </a:t>
            </a:r>
            <a:r>
              <a:rPr lang="hu-HU" dirty="0" err="1"/>
              <a:t>una</a:t>
            </a:r>
            <a:r>
              <a:rPr lang="hu-HU" dirty="0"/>
              <a:t> </a:t>
            </a:r>
            <a:r>
              <a:rPr lang="hu-HU" dirty="0" err="1"/>
              <a:t>fortezza</a:t>
            </a:r>
            <a:r>
              <a:rPr lang="hu-HU" dirty="0"/>
              <a:t> </a:t>
            </a:r>
            <a:r>
              <a:rPr lang="hu-HU" dirty="0" err="1"/>
              <a:t>ungherese</a:t>
            </a:r>
            <a:r>
              <a:rPr lang="hu-HU" dirty="0"/>
              <a:t> </a:t>
            </a:r>
            <a:r>
              <a:rPr lang="hu-HU" dirty="0" err="1"/>
              <a:t>italianizzato</a:t>
            </a:r>
            <a:r>
              <a:rPr lang="hu-HU" dirty="0"/>
              <a:t>?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Torbidi</a:t>
            </a:r>
            <a:r>
              <a:rPr lang="hu-HU" dirty="0"/>
              <a:t> No. 13.)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05563B28-C21E-4396-93AF-86B35F174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2" t="49263" r="10050" b="37491"/>
          <a:stretch/>
        </p:blipFill>
        <p:spPr>
          <a:xfrm>
            <a:off x="1261719" y="3804346"/>
            <a:ext cx="9668561" cy="2596454"/>
          </a:xfr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796E062E-C125-47B8-B07D-247211B63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512424" cy="1746946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3200" dirty="0"/>
              <a:t>Tra </a:t>
            </a:r>
            <a:r>
              <a:rPr lang="hu-HU" sz="3200" dirty="0" err="1"/>
              <a:t>quattro</a:t>
            </a:r>
            <a:r>
              <a:rPr lang="hu-HU" sz="3200" dirty="0"/>
              <a:t> </a:t>
            </a:r>
            <a:r>
              <a:rPr lang="hu-HU" sz="3200" dirty="0" err="1"/>
              <a:t>giorni</a:t>
            </a:r>
            <a:r>
              <a:rPr lang="hu-HU" sz="3200" dirty="0"/>
              <a:t> </a:t>
            </a:r>
            <a:r>
              <a:rPr lang="hu-HU" sz="3200" dirty="0" err="1"/>
              <a:t>si</a:t>
            </a:r>
            <a:r>
              <a:rPr lang="hu-HU" sz="3200" dirty="0"/>
              <a:t> </a:t>
            </a:r>
            <a:r>
              <a:rPr lang="hu-HU" sz="3200" dirty="0" err="1"/>
              <a:t>spetta</a:t>
            </a:r>
            <a:r>
              <a:rPr lang="hu-HU" sz="3200" dirty="0"/>
              <a:t> </a:t>
            </a:r>
            <a:r>
              <a:rPr lang="hu-HU" sz="3200" dirty="0" err="1"/>
              <a:t>costà</a:t>
            </a:r>
            <a:r>
              <a:rPr lang="hu-HU" sz="3200" dirty="0"/>
              <a:t> </a:t>
            </a:r>
            <a:r>
              <a:rPr lang="hu-HU" sz="3200" dirty="0" err="1"/>
              <a:t>il</a:t>
            </a:r>
            <a:r>
              <a:rPr lang="hu-HU" sz="3200" dirty="0"/>
              <a:t> </a:t>
            </a:r>
            <a:r>
              <a:rPr lang="hu-HU" sz="3200" dirty="0" err="1"/>
              <a:t>ducca</a:t>
            </a:r>
            <a:r>
              <a:rPr lang="hu-HU" sz="3200" dirty="0"/>
              <a:t> di </a:t>
            </a:r>
            <a:r>
              <a:rPr lang="hu-HU" sz="3200" dirty="0" err="1"/>
              <a:t>Mercurio</a:t>
            </a:r>
            <a:r>
              <a:rPr lang="hu-HU" sz="3200" dirty="0"/>
              <a:t> con </a:t>
            </a:r>
            <a:r>
              <a:rPr lang="hu-HU" sz="3200" dirty="0" err="1"/>
              <a:t>il</a:t>
            </a:r>
            <a:r>
              <a:rPr lang="hu-HU" sz="3200" dirty="0"/>
              <a:t> </a:t>
            </a:r>
            <a:r>
              <a:rPr lang="hu-HU" sz="3200" dirty="0" err="1"/>
              <a:t>suo</a:t>
            </a:r>
            <a:r>
              <a:rPr lang="hu-HU" sz="3200" dirty="0"/>
              <a:t> </a:t>
            </a:r>
            <a:r>
              <a:rPr lang="hu-HU" sz="3200" dirty="0" err="1"/>
              <a:t>esercito</a:t>
            </a:r>
            <a:r>
              <a:rPr lang="hu-HU" sz="3200" dirty="0"/>
              <a:t> </a:t>
            </a:r>
            <a:r>
              <a:rPr lang="hu-HU" sz="3200" dirty="0" err="1"/>
              <a:t>essendosi</a:t>
            </a:r>
            <a:r>
              <a:rPr lang="hu-HU" sz="3200" dirty="0"/>
              <a:t> </a:t>
            </a:r>
            <a:r>
              <a:rPr lang="hu-HU" sz="3200" dirty="0" err="1"/>
              <a:t>gli</a:t>
            </a:r>
            <a:r>
              <a:rPr lang="hu-HU" sz="3200" dirty="0"/>
              <a:t> </a:t>
            </a:r>
            <a:r>
              <a:rPr lang="hu-HU" sz="3200" dirty="0" err="1"/>
              <a:t>turchi</a:t>
            </a:r>
            <a:r>
              <a:rPr lang="hu-HU" sz="3200" dirty="0"/>
              <a:t> </a:t>
            </a:r>
            <a:r>
              <a:rPr lang="hu-HU" sz="3200" dirty="0" err="1"/>
              <a:t>retirati</a:t>
            </a:r>
            <a:r>
              <a:rPr lang="hu-HU" sz="3200" dirty="0"/>
              <a:t> </a:t>
            </a:r>
            <a:r>
              <a:rPr lang="hu-HU" sz="3200" dirty="0" err="1"/>
              <a:t>et</a:t>
            </a:r>
            <a:r>
              <a:rPr lang="hu-HU" sz="3200" dirty="0"/>
              <a:t> </a:t>
            </a:r>
            <a:r>
              <a:rPr lang="hu-HU" sz="3200" dirty="0" err="1"/>
              <a:t>lasciate</a:t>
            </a:r>
            <a:r>
              <a:rPr lang="hu-HU" sz="3200" dirty="0"/>
              <a:t> </a:t>
            </a:r>
            <a:r>
              <a:rPr lang="hu-HU" sz="3200" dirty="0" err="1"/>
              <a:t>certe</a:t>
            </a:r>
            <a:r>
              <a:rPr lang="hu-HU" sz="3200" dirty="0"/>
              <a:t> </a:t>
            </a:r>
            <a:r>
              <a:rPr lang="hu-HU" sz="3200" dirty="0" err="1"/>
              <a:t>fortezze</a:t>
            </a:r>
            <a:r>
              <a:rPr lang="hu-HU" sz="3200" dirty="0"/>
              <a:t>, </a:t>
            </a:r>
            <a:r>
              <a:rPr lang="hu-HU" sz="3200" dirty="0" err="1"/>
              <a:t>come</a:t>
            </a:r>
            <a:r>
              <a:rPr lang="hu-HU" sz="3200" dirty="0"/>
              <a:t> </a:t>
            </a:r>
            <a:r>
              <a:rPr lang="hu-HU" sz="3200" dirty="0" err="1"/>
              <a:t>sarebbe</a:t>
            </a:r>
            <a:r>
              <a:rPr lang="hu-HU" sz="3200" dirty="0"/>
              <a:t> </a:t>
            </a:r>
            <a:r>
              <a:rPr lang="hu-HU" sz="3200" b="1" dirty="0" err="1"/>
              <a:t>Bobore</a:t>
            </a:r>
            <a:r>
              <a:rPr lang="hu-HU" sz="3200" dirty="0"/>
              <a:t> </a:t>
            </a:r>
            <a:r>
              <a:rPr lang="hu-HU" sz="3200" dirty="0" err="1"/>
              <a:t>et</a:t>
            </a:r>
            <a:r>
              <a:rPr lang="hu-HU" sz="3200" dirty="0"/>
              <a:t> </a:t>
            </a:r>
            <a:r>
              <a:rPr lang="hu-HU" sz="3200" dirty="0" err="1"/>
              <a:t>un’altra</a:t>
            </a:r>
            <a:r>
              <a:rPr lang="hu-HU" sz="3200" dirty="0"/>
              <a:t>, </a:t>
            </a:r>
            <a:r>
              <a:rPr lang="hu-HU" sz="3200" dirty="0" err="1"/>
              <a:t>quale</a:t>
            </a:r>
            <a:r>
              <a:rPr lang="hu-HU" sz="3200" dirty="0"/>
              <a:t> </a:t>
            </a:r>
            <a:r>
              <a:rPr lang="hu-HU" sz="3200" dirty="0" err="1"/>
              <a:t>tutte</a:t>
            </a:r>
            <a:r>
              <a:rPr lang="hu-HU" sz="3200" dirty="0"/>
              <a:t> </a:t>
            </a:r>
            <a:r>
              <a:rPr lang="hu-HU" sz="3200" dirty="0" err="1"/>
              <a:t>hanno</a:t>
            </a:r>
            <a:r>
              <a:rPr lang="hu-HU" sz="3200" dirty="0"/>
              <a:t> </a:t>
            </a:r>
            <a:r>
              <a:rPr lang="hu-HU" sz="3200" dirty="0" err="1"/>
              <a:t>arse</a:t>
            </a:r>
            <a:r>
              <a:rPr lang="hu-HU" sz="3200" dirty="0"/>
              <a:t>, </a:t>
            </a:r>
            <a:r>
              <a:rPr lang="hu-HU" sz="3200" dirty="0" err="1"/>
              <a:t>et</a:t>
            </a:r>
            <a:r>
              <a:rPr lang="hu-HU" sz="3200" dirty="0"/>
              <a:t> </a:t>
            </a:r>
            <a:r>
              <a:rPr lang="hu-HU" sz="3200" dirty="0" err="1"/>
              <a:t>si</a:t>
            </a:r>
            <a:r>
              <a:rPr lang="hu-HU" sz="3200" dirty="0"/>
              <a:t> </a:t>
            </a:r>
            <a:r>
              <a:rPr lang="hu-HU" sz="3200" dirty="0" err="1"/>
              <a:t>sono</a:t>
            </a:r>
            <a:r>
              <a:rPr lang="hu-HU" sz="3200" dirty="0"/>
              <a:t> </a:t>
            </a:r>
            <a:r>
              <a:rPr lang="hu-HU" sz="3200" dirty="0" err="1"/>
              <a:t>retirate</a:t>
            </a:r>
            <a:r>
              <a:rPr lang="hu-HU" sz="3200" dirty="0"/>
              <a:t> in </a:t>
            </a:r>
            <a:r>
              <a:rPr lang="hu-HU" sz="3200" dirty="0" err="1"/>
              <a:t>Seghetto</a:t>
            </a:r>
            <a:r>
              <a:rPr lang="hu-HU" sz="3200" dirty="0"/>
              <a:t> [Szigetvár]</a:t>
            </a:r>
            <a:endParaRPr lang="hu-HU" sz="6000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668E039-C013-4122-823A-AE85C3791D73}"/>
              </a:ext>
            </a:extLst>
          </p:cNvPr>
          <p:cNvSpPr/>
          <p:nvPr/>
        </p:nvSpPr>
        <p:spPr>
          <a:xfrm>
            <a:off x="4969565" y="5020233"/>
            <a:ext cx="1126435" cy="5310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191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784</Words>
  <Application>Microsoft Office PowerPoint</Application>
  <PresentationFormat>Szélesvásznú</PresentationFormat>
  <Paragraphs>79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Office-téma</vt:lpstr>
      <vt:lpstr>Ricordi sullo sfortunato assedio di Kanizsa nel 1601</vt:lpstr>
      <vt:lpstr>La Lunga guerra – Le spedizioni di Gianfrancesco Aldobrandini</vt:lpstr>
      <vt:lpstr>L’assedio di Kanizsa (1601)</vt:lpstr>
      <vt:lpstr>Ercole Torbidi 14 lettere all’Alessandro d’Este</vt:lpstr>
      <vt:lpstr>Torbidi (14.10.1601)</vt:lpstr>
      <vt:lpstr>Discorso di Federico Ghisliero sopra l’espugnazione della fortezza di Canissa</vt:lpstr>
      <vt:lpstr>Persona non identificata No. 1. – il mastro „lutterano” (Torbidi No. 4 e 6.)</vt:lpstr>
      <vt:lpstr>Persona non identificata No. 2. – il „vicerè albano” (Torbidi No. 12.)</vt:lpstr>
      <vt:lpstr>Nome di una fortezza ungherese italianizzato? (Torbidi No. 13.)</vt:lpstr>
      <vt:lpstr>Ha questa frase qualche senso? (Torbidi No. 6.)</vt:lpstr>
      <vt:lpstr>Un termine militare? O… (Ghislieri 10r)</vt:lpstr>
      <vt:lpstr>Problema di lettura No. 1. (Torbidi No. 12.)</vt:lpstr>
      <vt:lpstr>Problema di lettura No. 2. (Torbidi No. 13.)</vt:lpstr>
      <vt:lpstr>Problema di lettura No. 3. (Ghislieri 2v)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Ricordi sullo sfortunato assedio di Kanizsa nel 1601</dc:title>
  <dc:creator>EDU_YGXX_9299@diakoffice.onmicrosoft.com</dc:creator>
  <cp:lastModifiedBy>EDU_YGXX_9299@diakoffice.onmicrosoft.com</cp:lastModifiedBy>
  <cp:revision>19</cp:revision>
  <dcterms:created xsi:type="dcterms:W3CDTF">2018-04-18T13:17:22Z</dcterms:created>
  <dcterms:modified xsi:type="dcterms:W3CDTF">2018-04-18T15:46:25Z</dcterms:modified>
</cp:coreProperties>
</file>