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3" r:id="rId6"/>
    <p:sldId id="266" r:id="rId7"/>
    <p:sldId id="267" r:id="rId8"/>
    <p:sldId id="262" r:id="rId9"/>
    <p:sldId id="259" r:id="rId10"/>
    <p:sldId id="268" r:id="rId11"/>
    <p:sldId id="260" r:id="rId12"/>
    <p:sldId id="25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4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2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68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80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2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1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5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0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2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D572-FCEE-427D-B566-80AFCC1E2502}" type="datetimeFigureOut">
              <a:rPr lang="hu-HU" smtClean="0"/>
              <a:t>2018. 03. 07.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179B-EC44-41D5-9C1D-1D692B9C93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15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populizmus Franciaországban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37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FN </a:t>
            </a:r>
            <a:r>
              <a:rPr lang="hu-HU" dirty="0" smtClean="0"/>
              <a:t>támogatói köre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Egykori „vörös övezetek”</a:t>
            </a:r>
          </a:p>
          <a:p>
            <a:r>
              <a:rPr lang="hu-HU" dirty="0" err="1" smtClean="0"/>
              <a:t>Iszlamofób</a:t>
            </a:r>
            <a:r>
              <a:rPr lang="hu-HU" dirty="0" smtClean="0"/>
              <a:t> és xenofób rétegek</a:t>
            </a:r>
          </a:p>
          <a:p>
            <a:r>
              <a:rPr lang="hu-HU" dirty="0" smtClean="0"/>
              <a:t>A hagyományos </a:t>
            </a:r>
            <a:r>
              <a:rPr lang="hu-HU" dirty="0" err="1" smtClean="0"/>
              <a:t>gaullista</a:t>
            </a:r>
            <a:r>
              <a:rPr lang="hu-HU" dirty="0" smtClean="0"/>
              <a:t> pártokkal elégedetlen konzervatív szavazók</a:t>
            </a:r>
          </a:p>
          <a:p>
            <a:r>
              <a:rPr lang="hu-HU" dirty="0" smtClean="0"/>
              <a:t>Euroszkeptikusok</a:t>
            </a:r>
          </a:p>
          <a:p>
            <a:r>
              <a:rPr lang="hu-HU" dirty="0" smtClean="0"/>
              <a:t>Gazdasági protekcionizmus hívei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5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619124"/>
            <a:ext cx="9220200" cy="52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</a:t>
            </a:r>
            <a:r>
              <a:rPr lang="hu-HU" smtClean="0"/>
              <a:t>a figyelmet!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45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populizmus gyökerei Franciaországban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Boulangeizmus</a:t>
            </a:r>
            <a:r>
              <a:rPr lang="hu-HU" dirty="0" smtClean="0"/>
              <a:t> (Georges </a:t>
            </a:r>
            <a:r>
              <a:rPr lang="hu-HU" dirty="0" err="1" smtClean="0"/>
              <a:t>Boulanger</a:t>
            </a:r>
            <a:r>
              <a:rPr lang="hu-HU" dirty="0" smtClean="0"/>
              <a:t> tábornok „mozgalma”, 1886)</a:t>
            </a:r>
          </a:p>
          <a:p>
            <a:r>
              <a:rPr lang="hu-HU" dirty="0" err="1" smtClean="0"/>
              <a:t>Antidreyfusard</a:t>
            </a:r>
            <a:r>
              <a:rPr lang="hu-HU" dirty="0" smtClean="0"/>
              <a:t>-ok (1894-1906)</a:t>
            </a:r>
          </a:p>
          <a:p>
            <a:r>
              <a:rPr lang="hu-HU" dirty="0" smtClean="0"/>
              <a:t>Parti </a:t>
            </a:r>
            <a:r>
              <a:rPr lang="hu-HU" dirty="0" err="1" smtClean="0"/>
              <a:t>Populaire</a:t>
            </a:r>
            <a:r>
              <a:rPr lang="hu-HU" dirty="0" smtClean="0"/>
              <a:t> </a:t>
            </a:r>
            <a:r>
              <a:rPr lang="hu-HU" dirty="0" err="1" smtClean="0"/>
              <a:t>Francais</a:t>
            </a:r>
            <a:r>
              <a:rPr lang="hu-HU" dirty="0" smtClean="0"/>
              <a:t> (Jacques </a:t>
            </a:r>
            <a:r>
              <a:rPr lang="hu-HU" dirty="0" err="1" smtClean="0"/>
              <a:t>Doriot</a:t>
            </a:r>
            <a:r>
              <a:rPr lang="hu-HU" dirty="0" smtClean="0"/>
              <a:t> ) 1936-1945 között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3882123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Poujadizmus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Pierre </a:t>
            </a:r>
            <a:r>
              <a:rPr lang="hu-HU" dirty="0" err="1" smtClean="0"/>
              <a:t>Poujade</a:t>
            </a:r>
            <a:r>
              <a:rPr lang="hu-HU" dirty="0" smtClean="0"/>
              <a:t> (1920-2003)</a:t>
            </a:r>
          </a:p>
          <a:p>
            <a:r>
              <a:rPr lang="hu-HU" dirty="0" smtClean="0"/>
              <a:t>„vámpír állam”, „levesesek” </a:t>
            </a:r>
          </a:p>
          <a:p>
            <a:r>
              <a:rPr lang="hu-HU" dirty="0" smtClean="0"/>
              <a:t>1953-55 : kommunista párt mellett</a:t>
            </a:r>
          </a:p>
          <a:p>
            <a:r>
              <a:rPr lang="hu-HU" dirty="0" smtClean="0"/>
              <a:t>1956: Pierre </a:t>
            </a:r>
            <a:r>
              <a:rPr lang="hu-HU" dirty="0" err="1" smtClean="0"/>
              <a:t>Mendes</a:t>
            </a:r>
            <a:r>
              <a:rPr lang="hu-HU" dirty="0" smtClean="0"/>
              <a:t> France miniszterelnököt zsidó származása miatt támadja</a:t>
            </a:r>
          </a:p>
          <a:p>
            <a:r>
              <a:rPr lang="hu-HU" dirty="0" smtClean="0"/>
              <a:t>1956-os választásokon: 11,6% -&gt; 2,4 millió szavazó -&gt; 54 képviselői hely -&gt; köztük Jean-Marie Le Pen</a:t>
            </a:r>
          </a:p>
          <a:p>
            <a:r>
              <a:rPr lang="hu-HU" dirty="0" smtClean="0"/>
              <a:t>1958-ban az V. köztársaságban csökken a népszerűsége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25" y="781050"/>
            <a:ext cx="2844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Front National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Jean-Marie Le Pen (1928-)</a:t>
            </a:r>
          </a:p>
          <a:p>
            <a:r>
              <a:rPr lang="hu-HU" dirty="0" smtClean="0"/>
              <a:t>Képviselő a </a:t>
            </a:r>
            <a:r>
              <a:rPr lang="hu-HU" dirty="0" err="1" smtClean="0"/>
              <a:t>poujadeista</a:t>
            </a:r>
            <a:r>
              <a:rPr lang="hu-HU" dirty="0" smtClean="0"/>
              <a:t> mozgalomban 1956-62</a:t>
            </a:r>
          </a:p>
          <a:p>
            <a:r>
              <a:rPr lang="hu-HU" dirty="0" smtClean="0"/>
              <a:t>Zenekiadó vállalatot alapít</a:t>
            </a:r>
          </a:p>
          <a:p>
            <a:r>
              <a:rPr lang="hu-HU" dirty="0" smtClean="0"/>
              <a:t>1965: a szélsőjobboldali elnökjelölt kampányfőnöke</a:t>
            </a:r>
          </a:p>
          <a:p>
            <a:r>
              <a:rPr lang="hu-HU" dirty="0" smtClean="0"/>
              <a:t>1972: a Front National alapítója</a:t>
            </a:r>
          </a:p>
          <a:p>
            <a:r>
              <a:rPr lang="hu-HU" dirty="0" smtClean="0"/>
              <a:t>1974: 0,74% elnökjelöltként</a:t>
            </a:r>
          </a:p>
          <a:p>
            <a:r>
              <a:rPr lang="hu-HU" dirty="0" smtClean="0"/>
              <a:t>1981: nem kap elég jelölést az elnökválasztásokon</a:t>
            </a:r>
          </a:p>
          <a:p>
            <a:r>
              <a:rPr lang="hu-HU" dirty="0" smtClean="0"/>
              <a:t>1984: EP-képviselő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5" y="2055706"/>
            <a:ext cx="2095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 Pen felemelkedése és bukása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2002-es elnökválasztási kampány: Chirac mögött ő lesz a második (16,86%), második körben 17,8% („inkább a csaló, mint a fasiszta”)</a:t>
            </a:r>
          </a:p>
          <a:p>
            <a:r>
              <a:rPr lang="hu-HU" dirty="0" smtClean="0"/>
              <a:t>2007: 13,92% (negyedik eredmény)</a:t>
            </a:r>
          </a:p>
          <a:p>
            <a:r>
              <a:rPr lang="hu-HU" dirty="0" smtClean="0"/>
              <a:t>2011: visszavonul a politikától, utódja lánya, </a:t>
            </a:r>
            <a:r>
              <a:rPr lang="hu-HU" dirty="0" err="1" smtClean="0"/>
              <a:t>Marine</a:t>
            </a:r>
            <a:r>
              <a:rPr lang="hu-HU" dirty="0" smtClean="0"/>
              <a:t> Le Pen lesz</a:t>
            </a:r>
          </a:p>
          <a:p>
            <a:r>
              <a:rPr lang="hu-HU" dirty="0" smtClean="0"/>
              <a:t>2011-2015: Jean-Marie Le Pen a párt tiszteletbeli elnöke</a:t>
            </a:r>
          </a:p>
          <a:p>
            <a:r>
              <a:rPr lang="hu-HU" dirty="0" smtClean="0"/>
              <a:t>2015: holokauszt-tagadás miatt terhes lesz a párt számára, kizárják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21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Front National második generációja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Marine</a:t>
            </a:r>
            <a:r>
              <a:rPr lang="hu-HU" dirty="0" smtClean="0"/>
              <a:t> Le Pen (Marion Anne </a:t>
            </a:r>
            <a:r>
              <a:rPr lang="hu-HU" dirty="0" err="1" smtClean="0"/>
              <a:t>Perrine</a:t>
            </a:r>
            <a:r>
              <a:rPr lang="hu-HU" dirty="0" smtClean="0"/>
              <a:t> Le Pen, 1968-)</a:t>
            </a:r>
          </a:p>
          <a:p>
            <a:r>
              <a:rPr lang="hu-HU" dirty="0" smtClean="0"/>
              <a:t>2011-</a:t>
            </a:r>
          </a:p>
          <a:p>
            <a:r>
              <a:rPr lang="hu-HU" dirty="0" smtClean="0"/>
              <a:t>2012: elnökválasztásokon 17,9%-</a:t>
            </a:r>
            <a:r>
              <a:rPr lang="hu-HU" dirty="0" err="1" smtClean="0"/>
              <a:t>kal</a:t>
            </a:r>
            <a:r>
              <a:rPr lang="hu-HU" dirty="0" smtClean="0"/>
              <a:t> harmadik</a:t>
            </a:r>
          </a:p>
          <a:p>
            <a:r>
              <a:rPr lang="hu-HU" dirty="0" smtClean="0"/>
              <a:t>2017: elnökválasztáson 21,3% (második körben 33,9%)</a:t>
            </a:r>
          </a:p>
          <a:p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2157412"/>
            <a:ext cx="2095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Front National harmadik generációja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Marinon </a:t>
            </a:r>
            <a:r>
              <a:rPr lang="hu-HU" dirty="0" err="1" smtClean="0"/>
              <a:t>Maréchal</a:t>
            </a:r>
            <a:r>
              <a:rPr lang="hu-HU" dirty="0"/>
              <a:t>-</a:t>
            </a:r>
            <a:r>
              <a:rPr lang="hu-HU" dirty="0" smtClean="0"/>
              <a:t>Le Pen (1989-)</a:t>
            </a:r>
          </a:p>
          <a:p>
            <a:r>
              <a:rPr lang="hu-HU" dirty="0" smtClean="0"/>
              <a:t>2012-2017: nemzetgyűlési képviselő (FN)</a:t>
            </a:r>
          </a:p>
          <a:p>
            <a:r>
              <a:rPr lang="hu-HU" dirty="0" smtClean="0"/>
              <a:t>Részt vesz az amerikai konzervatívok kampányában</a:t>
            </a:r>
          </a:p>
          <a:p>
            <a:r>
              <a:rPr lang="hu-HU" dirty="0" smtClean="0"/>
              <a:t>2017 után visszavonul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1938337"/>
            <a:ext cx="2095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Front National sikere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Széles támogatói réteg</a:t>
            </a:r>
          </a:p>
          <a:p>
            <a:r>
              <a:rPr lang="hu-HU" dirty="0" smtClean="0"/>
              <a:t>Populista retorika</a:t>
            </a:r>
          </a:p>
          <a:p>
            <a:r>
              <a:rPr lang="hu-HU" dirty="0" smtClean="0"/>
              <a:t>Sikeres önkormányzati vagy regionális politikai tevékenység</a:t>
            </a:r>
          </a:p>
          <a:p>
            <a:r>
              <a:rPr lang="hu-HU" dirty="0" smtClean="0"/>
              <a:t>Politikailag tiszta</a:t>
            </a:r>
          </a:p>
          <a:p>
            <a:r>
              <a:rPr lang="hu-HU" dirty="0" smtClean="0"/>
              <a:t>Nemzeti, euroszkeptikus, konzervatív</a:t>
            </a:r>
          </a:p>
          <a:p>
            <a:r>
              <a:rPr lang="hu-HU" dirty="0" smtClean="0"/>
              <a:t>Bevándorlásellenes</a:t>
            </a:r>
          </a:p>
          <a:p>
            <a:r>
              <a:rPr lang="hu-HU" dirty="0" smtClean="0"/>
              <a:t>Középre húz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107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FN kudarca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Képviselőház: 8 képviselő</a:t>
            </a:r>
          </a:p>
          <a:p>
            <a:r>
              <a:rPr lang="hu-HU" dirty="0" smtClean="0"/>
              <a:t>Szenátus: 2 képviselő</a:t>
            </a:r>
          </a:p>
          <a:p>
            <a:r>
              <a:rPr lang="hu-HU" dirty="0" smtClean="0"/>
              <a:t>EP: 24 (a 74 francia képviselőből!)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34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336</Words>
  <Application>Microsoft Office PowerPoint</Application>
  <PresentationFormat>Szélesvásznú</PresentationFormat>
  <Paragraphs>59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A populizmus Franciaországban</vt:lpstr>
      <vt:lpstr>A populizmus gyökerei Franciaországban</vt:lpstr>
      <vt:lpstr>Poujadizmus</vt:lpstr>
      <vt:lpstr>A Front National</vt:lpstr>
      <vt:lpstr>Le Pen felemelkedése és bukása</vt:lpstr>
      <vt:lpstr>A Front National második generációja</vt:lpstr>
      <vt:lpstr>A Front National harmadik generációja</vt:lpstr>
      <vt:lpstr>A Front National sikere</vt:lpstr>
      <vt:lpstr>A FN kudarca</vt:lpstr>
      <vt:lpstr>A FN támogatói köre</vt:lpstr>
      <vt:lpstr>PowerPoint-bemutató</vt:lpstr>
      <vt:lpstr>Köszönöm a figyelmet!</vt:lpstr>
    </vt:vector>
  </TitlesOfParts>
  <Company>PPKE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Botos Máté</cp:lastModifiedBy>
  <cp:revision>15</cp:revision>
  <dcterms:created xsi:type="dcterms:W3CDTF">2016-06-29T12:56:57Z</dcterms:created>
  <dcterms:modified xsi:type="dcterms:W3CDTF">2018-03-07T18:23:30Z</dcterms:modified>
</cp:coreProperties>
</file>