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52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82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8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13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102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42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55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36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900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38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67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2FEF-7EC2-4E28-BF08-0BB157C4EB81}" type="datetimeFigureOut">
              <a:rPr lang="hu-HU" smtClean="0"/>
              <a:t>2018. 12. 12.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FD9B-0559-4A0E-9DA5-C6924E2EF0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72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Prep</a:t>
            </a:r>
            <a:r>
              <a:rPr lang="hu-HU" dirty="0" smtClean="0"/>
              <a:t>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Numbers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names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Henry VIII, George I, William III</a:t>
            </a:r>
          </a:p>
          <a:p>
            <a:r>
              <a:rPr lang="hu-HU" dirty="0" err="1" smtClean="0"/>
              <a:t>Titles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King Henry II, </a:t>
            </a:r>
            <a:r>
              <a:rPr lang="hu-HU" dirty="0" err="1" smtClean="0"/>
              <a:t>Archbishop</a:t>
            </a:r>
            <a:r>
              <a:rPr lang="hu-HU" dirty="0" smtClean="0"/>
              <a:t> William </a:t>
            </a:r>
            <a:r>
              <a:rPr lang="hu-HU" dirty="0" err="1" smtClean="0"/>
              <a:t>Laud</a:t>
            </a:r>
            <a:endParaRPr lang="hu-HU" dirty="0" smtClean="0"/>
          </a:p>
          <a:p>
            <a:r>
              <a:rPr lang="hu-HU" dirty="0" err="1" smtClean="0"/>
              <a:t>Names</a:t>
            </a:r>
            <a:r>
              <a:rPr lang="hu-HU" dirty="0" smtClean="0"/>
              <a:t> of </a:t>
            </a: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entities</a:t>
            </a:r>
            <a:r>
              <a:rPr lang="hu-HU" dirty="0" smtClean="0"/>
              <a:t> 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derivatives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England (</a:t>
            </a:r>
            <a:r>
              <a:rPr lang="hu-HU" dirty="0" err="1" smtClean="0"/>
              <a:t>Kingdom</a:t>
            </a:r>
            <a:r>
              <a:rPr lang="hu-HU" dirty="0" smtClean="0"/>
              <a:t> of England): English</a:t>
            </a:r>
          </a:p>
          <a:p>
            <a:pPr lvl="1"/>
            <a:r>
              <a:rPr lang="hu-HU" dirty="0" smtClean="0"/>
              <a:t>Great </a:t>
            </a:r>
            <a:r>
              <a:rPr lang="hu-HU" dirty="0" err="1" smtClean="0"/>
              <a:t>Britain</a:t>
            </a:r>
            <a:r>
              <a:rPr lang="hu-HU" dirty="0" smtClean="0"/>
              <a:t> (1707-): British</a:t>
            </a:r>
          </a:p>
          <a:p>
            <a:pPr lvl="1"/>
            <a:r>
              <a:rPr lang="hu-HU" dirty="0" smtClean="0"/>
              <a:t>The United </a:t>
            </a:r>
            <a:r>
              <a:rPr lang="hu-HU" dirty="0" err="1" smtClean="0"/>
              <a:t>Kingdom</a:t>
            </a:r>
            <a:r>
              <a:rPr lang="hu-HU" dirty="0" smtClean="0"/>
              <a:t> of Great </a:t>
            </a:r>
            <a:r>
              <a:rPr lang="hu-HU" dirty="0" err="1" smtClean="0"/>
              <a:t>Britain</a:t>
            </a:r>
            <a:r>
              <a:rPr lang="hu-HU" dirty="0" smtClean="0"/>
              <a:t> and </a:t>
            </a:r>
            <a:r>
              <a:rPr lang="hu-HU" dirty="0" err="1" smtClean="0"/>
              <a:t>Ireland</a:t>
            </a:r>
            <a:r>
              <a:rPr lang="hu-HU" dirty="0" smtClean="0"/>
              <a:t> (1800/1801-1922): British</a:t>
            </a:r>
          </a:p>
          <a:p>
            <a:pPr lvl="1"/>
            <a:r>
              <a:rPr lang="hu-HU" dirty="0" smtClean="0"/>
              <a:t>The United </a:t>
            </a:r>
            <a:r>
              <a:rPr lang="hu-HU" dirty="0" err="1" smtClean="0"/>
              <a:t>Kingdom</a:t>
            </a:r>
            <a:r>
              <a:rPr lang="hu-HU" dirty="0" smtClean="0"/>
              <a:t> of Great </a:t>
            </a:r>
            <a:r>
              <a:rPr lang="hu-HU" dirty="0" err="1" smtClean="0"/>
              <a:t>britain</a:t>
            </a:r>
            <a:r>
              <a:rPr lang="hu-HU" dirty="0" smtClean="0"/>
              <a:t> and </a:t>
            </a:r>
            <a:r>
              <a:rPr lang="hu-HU" dirty="0" err="1" smtClean="0"/>
              <a:t>Northern</a:t>
            </a:r>
            <a:r>
              <a:rPr lang="hu-HU" dirty="0" smtClean="0"/>
              <a:t> </a:t>
            </a:r>
            <a:r>
              <a:rPr lang="hu-HU" dirty="0" err="1" smtClean="0"/>
              <a:t>Ireland</a:t>
            </a:r>
            <a:r>
              <a:rPr lang="hu-HU" dirty="0"/>
              <a:t> </a:t>
            </a:r>
            <a:r>
              <a:rPr lang="hu-HU" dirty="0" smtClean="0"/>
              <a:t>(1922-): British</a:t>
            </a:r>
          </a:p>
        </p:txBody>
      </p:sp>
    </p:spTree>
    <p:extLst>
      <p:ext uri="{BB962C8B-B14F-4D97-AF65-F5344CB8AC3E}">
        <p14:creationId xmlns:p14="http://schemas.microsoft.com/office/powerpoint/2010/main" val="142385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86117"/>
            <a:ext cx="10515600" cy="882033"/>
          </a:xfrm>
        </p:spPr>
        <p:txBody>
          <a:bodyPr/>
          <a:lstStyle/>
          <a:p>
            <a:pPr algn="ctr"/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Prep</a:t>
            </a:r>
            <a:r>
              <a:rPr lang="hu-HU" dirty="0" smtClean="0"/>
              <a:t>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853" y="1238082"/>
            <a:ext cx="11822464" cy="55106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000" b="1" dirty="0" err="1" smtClean="0"/>
              <a:t>Caution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with</a:t>
            </a:r>
            <a:r>
              <a:rPr lang="hu-HU" sz="4000" dirty="0" smtClean="0"/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3600" dirty="0" smtClean="0"/>
              <a:t>„English” and „British” being NOT </a:t>
            </a:r>
            <a:r>
              <a:rPr lang="hu-HU" sz="3600" dirty="0" err="1" smtClean="0"/>
              <a:t>synonyms</a:t>
            </a:r>
            <a:r>
              <a:rPr lang="hu-HU" sz="3600" dirty="0" smtClean="0"/>
              <a:t> and </a:t>
            </a:r>
            <a:r>
              <a:rPr lang="hu-HU" sz="3600" dirty="0" err="1" smtClean="0"/>
              <a:t>interchangeable</a:t>
            </a:r>
            <a:endParaRPr lang="hu-HU" sz="36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3600" dirty="0" smtClean="0"/>
              <a:t>„</a:t>
            </a:r>
            <a:r>
              <a:rPr lang="hu-HU" sz="3600" dirty="0" err="1" smtClean="0"/>
              <a:t>Ireland</a:t>
            </a:r>
            <a:r>
              <a:rPr lang="hu-HU" sz="3600" dirty="0" smtClean="0"/>
              <a:t>” and „</a:t>
            </a:r>
            <a:r>
              <a:rPr lang="hu-HU" sz="3600" dirty="0" err="1" smtClean="0"/>
              <a:t>Northern</a:t>
            </a:r>
            <a:r>
              <a:rPr lang="hu-HU" sz="3600" dirty="0" smtClean="0"/>
              <a:t> </a:t>
            </a:r>
            <a:r>
              <a:rPr lang="hu-HU" sz="3600" dirty="0" err="1" smtClean="0"/>
              <a:t>Ireland</a:t>
            </a:r>
            <a:r>
              <a:rPr lang="hu-HU" sz="3600" dirty="0" smtClean="0"/>
              <a:t>” </a:t>
            </a:r>
            <a:r>
              <a:rPr lang="hu-HU" sz="3600" dirty="0" err="1" smtClean="0"/>
              <a:t>are</a:t>
            </a:r>
            <a:r>
              <a:rPr lang="hu-HU" sz="3600" dirty="0" smtClean="0"/>
              <a:t> NOT </a:t>
            </a:r>
            <a:r>
              <a:rPr lang="hu-HU" sz="3600" dirty="0" err="1" smtClean="0"/>
              <a:t>interchangeable</a:t>
            </a:r>
            <a:endParaRPr lang="hu-HU" sz="36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3600" dirty="0" smtClean="0"/>
              <a:t>„Christian” and „</a:t>
            </a:r>
            <a:r>
              <a:rPr lang="hu-HU" sz="3600" dirty="0" err="1" smtClean="0"/>
              <a:t>Catholic</a:t>
            </a:r>
            <a:r>
              <a:rPr lang="hu-HU" sz="3600" dirty="0" smtClean="0"/>
              <a:t>” </a:t>
            </a:r>
            <a:r>
              <a:rPr lang="hu-HU" sz="3600" dirty="0" err="1" smtClean="0"/>
              <a:t>are</a:t>
            </a:r>
            <a:r>
              <a:rPr lang="hu-HU" sz="3600" dirty="0" smtClean="0"/>
              <a:t> NOT </a:t>
            </a:r>
            <a:r>
              <a:rPr lang="hu-HU" sz="3600" dirty="0" err="1" smtClean="0"/>
              <a:t>interchangeable</a:t>
            </a:r>
            <a:endParaRPr lang="hu-HU" sz="36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hu-HU" sz="3600" dirty="0" err="1" smtClean="0"/>
              <a:t>Spelling</a:t>
            </a:r>
            <a:r>
              <a:rPr lang="hu-HU" sz="3600" dirty="0" smtClean="0"/>
              <a:t> (and </a:t>
            </a:r>
            <a:r>
              <a:rPr lang="hu-HU" sz="3600" dirty="0" err="1" smtClean="0"/>
              <a:t>grammaticals</a:t>
            </a:r>
            <a:r>
              <a:rPr lang="hu-HU" sz="3600" dirty="0" smtClean="0"/>
              <a:t> </a:t>
            </a:r>
            <a:r>
              <a:rPr lang="hu-HU" sz="3600" dirty="0" err="1" smtClean="0"/>
              <a:t>use</a:t>
            </a:r>
            <a:r>
              <a:rPr lang="hu-HU" sz="3600" dirty="0" smtClean="0"/>
              <a:t>) of </a:t>
            </a:r>
            <a:r>
              <a:rPr lang="hu-HU" sz="3600" dirty="0" err="1" smtClean="0"/>
              <a:t>world</a:t>
            </a:r>
            <a:r>
              <a:rPr lang="hu-HU" sz="3600" dirty="0" smtClean="0"/>
              <a:t> </a:t>
            </a:r>
            <a:r>
              <a:rPr lang="hu-HU" sz="3600" dirty="0" err="1" smtClean="0"/>
              <a:t>wars</a:t>
            </a:r>
            <a:r>
              <a:rPr lang="hu-HU" sz="3600" dirty="0" smtClean="0"/>
              <a:t>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hu-HU" sz="3200" b="1" dirty="0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First</a:t>
            </a:r>
            <a:r>
              <a:rPr lang="hu-HU" sz="3200" dirty="0" smtClean="0"/>
              <a:t> World </a:t>
            </a:r>
            <a:r>
              <a:rPr lang="hu-HU" sz="3200" dirty="0" err="1" smtClean="0"/>
              <a:t>War</a:t>
            </a:r>
            <a:r>
              <a:rPr lang="hu-HU" sz="3200" dirty="0" smtClean="0"/>
              <a:t> OR WWI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hu-HU" sz="3200" b="1" dirty="0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Second</a:t>
            </a:r>
            <a:r>
              <a:rPr lang="hu-HU" sz="3200" dirty="0" smtClean="0"/>
              <a:t> World </a:t>
            </a:r>
            <a:r>
              <a:rPr lang="hu-HU" sz="3200" dirty="0" err="1" smtClean="0"/>
              <a:t>War</a:t>
            </a:r>
            <a:r>
              <a:rPr lang="hu-HU" sz="3200" dirty="0" smtClean="0"/>
              <a:t> OR WWII</a:t>
            </a:r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076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135</Words>
  <Application>Microsoft Office PowerPoint</Application>
  <PresentationFormat>Szélesvásznú</PresentationFormat>
  <Paragraphs>18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Exam Prep (1)</vt:lpstr>
      <vt:lpstr>Exam Prep (2)</vt:lpstr>
    </vt:vector>
  </TitlesOfParts>
  <Company>PPKE BTK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Prep (1)</dc:title>
  <dc:creator>BTK Óraadó</dc:creator>
  <cp:lastModifiedBy>BTK Vizsga 2018</cp:lastModifiedBy>
  <cp:revision>4</cp:revision>
  <dcterms:created xsi:type="dcterms:W3CDTF">2018-11-13T10:51:46Z</dcterms:created>
  <dcterms:modified xsi:type="dcterms:W3CDTF">2018-12-12T14:00:54Z</dcterms:modified>
</cp:coreProperties>
</file>